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4" r:id="rId2"/>
    <p:sldMasterId id="2147483690" r:id="rId3"/>
    <p:sldMasterId id="2147483706" r:id="rId4"/>
  </p:sldMasterIdLst>
  <p:notesMasterIdLst>
    <p:notesMasterId r:id="rId24"/>
  </p:notesMasterIdLst>
  <p:sldIdLst>
    <p:sldId id="936" r:id="rId5"/>
    <p:sldId id="1127" r:id="rId6"/>
    <p:sldId id="1102" r:id="rId7"/>
    <p:sldId id="1054" r:id="rId8"/>
    <p:sldId id="1120" r:id="rId9"/>
    <p:sldId id="1108" r:id="rId10"/>
    <p:sldId id="1122" r:id="rId11"/>
    <p:sldId id="1055" r:id="rId12"/>
    <p:sldId id="417" r:id="rId13"/>
    <p:sldId id="1130" r:id="rId14"/>
    <p:sldId id="1131" r:id="rId15"/>
    <p:sldId id="1134" r:id="rId16"/>
    <p:sldId id="1133" r:id="rId17"/>
    <p:sldId id="1135" r:id="rId18"/>
    <p:sldId id="1136" r:id="rId19"/>
    <p:sldId id="1141" r:id="rId20"/>
    <p:sldId id="1139" r:id="rId21"/>
    <p:sldId id="1140" r:id="rId22"/>
    <p:sldId id="1142" r:id="rId23"/>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76FE75-9334-80EF-AF4B-42B6DC50FB74}" name="Odmar Vandijck" initials="OV" userId="Odmar Vandijck" providerId="None"/>
  <p188:author id="{8B6CED76-ECBD-7756-E6FA-4FC2FB338087}" name="Bart van der Vegte" initials="BvdV" userId="S::bart@kickstad.onmicrosoft.com::7aa169e2-970f-4a17-9cfa-7bb5d0835702" providerId="AD"/>
  <p188:author id="{BA31C779-CADB-D1C5-1F24-0338CDBC4A1E}" name="Vince de Jong" initials="VdJ" userId="S::vince@kickstad.onmicrosoft.com::7498b8a2-1297-4397-8674-dd4f2cdc868b" providerId="AD"/>
  <p188:author id="{2DA90DBA-53B5-9A00-BF4A-577802CD6240}" name="Esther Nouws" initials="EN" userId="S::esther@kickstad.onmicrosoft.com::316735b6-9bfe-4211-a30e-9a9dea661d4a" providerId="AD"/>
  <p188:author id="{A9C440BB-6AB3-5979-39A5-0C64B8DD5BE1}" name="Maaike Prins" initials="MP" userId="f12d3289b4ff180b" providerId="Windows Live"/>
  <p188:author id="{085EC5C6-D1FA-359B-DBBB-93C0DEA8B3C6}" name="Odmar Vandijck" initials="OV" userId="S::odmar@kickstad.onmicrosoft.com::a8c4c0e2-d545-4d7d-b6ce-9935270163dc" providerId="AD"/>
  <p188:author id="{078670F0-21BE-6137-D4FA-B112AD14CE92}" name="Ann Lankhorst" initials="AL" userId="efdeb125d24e925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78"/>
    <p:restoredTop sz="95642" autoAdjust="0"/>
  </p:normalViewPr>
  <p:slideViewPr>
    <p:cSldViewPr snapToGrid="0" snapToObjects="1">
      <p:cViewPr varScale="1">
        <p:scale>
          <a:sx n="155" d="100"/>
          <a:sy n="155" d="100"/>
        </p:scale>
        <p:origin x="2676" y="14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b="0" i="0">
                <a:latin typeface="Museo Sans 500" charset="0"/>
              </a:defRPr>
            </a:lvl1pPr>
          </a:lstStyle>
          <a:p>
            <a:endParaRPr lang="en-US" dirty="0"/>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b="0" i="0">
                <a:latin typeface="Museo Sans 500" charset="0"/>
              </a:defRPr>
            </a:lvl1pPr>
          </a:lstStyle>
          <a:p>
            <a:fld id="{5548E5BC-A542-F343-AA0D-169CB65705C7}" type="datetimeFigureOut">
              <a:rPr lang="en-US" smtClean="0"/>
              <a:pPr/>
              <a:t>11/14/2023</a:t>
            </a:fld>
            <a:endParaRPr lang="en-US" dirty="0"/>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US" dirty="0"/>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b="0" i="0">
                <a:latin typeface="Museo Sans 500" charset="0"/>
              </a:defRPr>
            </a:lvl1pPr>
          </a:lstStyle>
          <a:p>
            <a:endParaRPr lang="en-US" dirty="0"/>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b="0" i="0">
                <a:latin typeface="Museo Sans 500" charset="0"/>
              </a:defRPr>
            </a:lvl1pPr>
          </a:lstStyle>
          <a:p>
            <a:fld id="{4709505A-6718-2D42-BBEB-16E17C3CDF6A}" type="slidenum">
              <a:rPr lang="en-US" smtClean="0"/>
              <a:pPr/>
              <a:t>‹nr.›</a:t>
            </a:fld>
            <a:endParaRPr lang="en-US" dirty="0"/>
          </a:p>
        </p:txBody>
      </p:sp>
    </p:spTree>
    <p:extLst>
      <p:ext uri="{BB962C8B-B14F-4D97-AF65-F5344CB8AC3E}">
        <p14:creationId xmlns:p14="http://schemas.microsoft.com/office/powerpoint/2010/main" val="1428360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useo Sans 500" charset="0"/>
        <a:ea typeface="+mn-ea"/>
        <a:cs typeface="+mn-cs"/>
      </a:defRPr>
    </a:lvl1pPr>
    <a:lvl2pPr marL="457200" algn="l" defTabSz="914400" rtl="0" eaLnBrk="1" latinLnBrk="0" hangingPunct="1">
      <a:defRPr sz="1200" b="0" i="0" kern="1200">
        <a:solidFill>
          <a:schemeClr val="tx1"/>
        </a:solidFill>
        <a:latin typeface="Museo Sans 500" charset="0"/>
        <a:ea typeface="+mn-ea"/>
        <a:cs typeface="+mn-cs"/>
      </a:defRPr>
    </a:lvl2pPr>
    <a:lvl3pPr marL="914400" algn="l" defTabSz="914400" rtl="0" eaLnBrk="1" latinLnBrk="0" hangingPunct="1">
      <a:defRPr sz="1200" b="0" i="0" kern="1200">
        <a:solidFill>
          <a:schemeClr val="tx1"/>
        </a:solidFill>
        <a:latin typeface="Museo Sans 500" charset="0"/>
        <a:ea typeface="+mn-ea"/>
        <a:cs typeface="+mn-cs"/>
      </a:defRPr>
    </a:lvl3pPr>
    <a:lvl4pPr marL="1371600" algn="l" defTabSz="914400" rtl="0" eaLnBrk="1" latinLnBrk="0" hangingPunct="1">
      <a:defRPr sz="1200" b="0" i="0" kern="1200">
        <a:solidFill>
          <a:schemeClr val="tx1"/>
        </a:solidFill>
        <a:latin typeface="Museo Sans 500" charset="0"/>
        <a:ea typeface="+mn-ea"/>
        <a:cs typeface="+mn-cs"/>
      </a:defRPr>
    </a:lvl4pPr>
    <a:lvl5pPr marL="1828800" algn="l" defTabSz="914400" rtl="0" eaLnBrk="1" latinLnBrk="0" hangingPunct="1">
      <a:defRPr sz="1200" b="0" i="0" kern="1200">
        <a:solidFill>
          <a:schemeClr val="tx1"/>
        </a:solidFill>
        <a:latin typeface="Museo Sans 50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Context scherp krijgen</a:t>
            </a:r>
          </a:p>
          <a:p>
            <a:br>
              <a:rPr lang="nl-NL" dirty="0"/>
            </a:br>
            <a:r>
              <a:rPr lang="nl-NL" dirty="0"/>
              <a:t>Participatiekaders</a:t>
            </a:r>
          </a:p>
        </p:txBody>
      </p:sp>
      <p:sp>
        <p:nvSpPr>
          <p:cNvPr id="4" name="Tijdelijke aanduiding voor dianummer 3"/>
          <p:cNvSpPr>
            <a:spLocks noGrp="1"/>
          </p:cNvSpPr>
          <p:nvPr>
            <p:ph type="sldNum" sz="quarter" idx="5"/>
          </p:nvPr>
        </p:nvSpPr>
        <p:spPr/>
        <p:txBody>
          <a:bodyPr/>
          <a:lstStyle/>
          <a:p>
            <a:fld id="{4709505A-6718-2D42-BBEB-16E17C3CDF6A}" type="slidenum">
              <a:rPr lang="en-US" smtClean="0"/>
              <a:pPr/>
              <a:t>2</a:t>
            </a:fld>
            <a:endParaRPr lang="en-US" dirty="0"/>
          </a:p>
        </p:txBody>
      </p:sp>
    </p:spTree>
    <p:extLst>
      <p:ext uri="{BB962C8B-B14F-4D97-AF65-F5344CB8AC3E}">
        <p14:creationId xmlns:p14="http://schemas.microsoft.com/office/powerpoint/2010/main" val="3422305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Context scherp krijgen</a:t>
            </a:r>
          </a:p>
          <a:p>
            <a:br>
              <a:rPr lang="nl-NL" dirty="0"/>
            </a:br>
            <a:r>
              <a:rPr lang="nl-NL" dirty="0"/>
              <a:t>Participatiekaders</a:t>
            </a:r>
          </a:p>
        </p:txBody>
      </p:sp>
      <p:sp>
        <p:nvSpPr>
          <p:cNvPr id="4" name="Tijdelijke aanduiding voor dianummer 3"/>
          <p:cNvSpPr>
            <a:spLocks noGrp="1"/>
          </p:cNvSpPr>
          <p:nvPr>
            <p:ph type="sldNum" sz="quarter" idx="5"/>
          </p:nvPr>
        </p:nvSpPr>
        <p:spPr/>
        <p:txBody>
          <a:bodyPr/>
          <a:lstStyle/>
          <a:p>
            <a:fld id="{4709505A-6718-2D42-BBEB-16E17C3CDF6A}" type="slidenum">
              <a:rPr lang="en-US" smtClean="0"/>
              <a:pPr/>
              <a:t>3</a:t>
            </a:fld>
            <a:endParaRPr lang="en-US" dirty="0"/>
          </a:p>
        </p:txBody>
      </p:sp>
    </p:spTree>
    <p:extLst>
      <p:ext uri="{BB962C8B-B14F-4D97-AF65-F5344CB8AC3E}">
        <p14:creationId xmlns:p14="http://schemas.microsoft.com/office/powerpoint/2010/main" val="2403986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Context scherp krijgen</a:t>
            </a:r>
          </a:p>
          <a:p>
            <a:br>
              <a:rPr lang="nl-NL" dirty="0"/>
            </a:br>
            <a:r>
              <a:rPr lang="nl-NL" dirty="0"/>
              <a:t>Participatiekaders</a:t>
            </a:r>
          </a:p>
        </p:txBody>
      </p:sp>
      <p:sp>
        <p:nvSpPr>
          <p:cNvPr id="4" name="Tijdelijke aanduiding voor dianummer 3"/>
          <p:cNvSpPr>
            <a:spLocks noGrp="1"/>
          </p:cNvSpPr>
          <p:nvPr>
            <p:ph type="sldNum" sz="quarter" idx="5"/>
          </p:nvPr>
        </p:nvSpPr>
        <p:spPr/>
        <p:txBody>
          <a:bodyPr/>
          <a:lstStyle/>
          <a:p>
            <a:fld id="{4709505A-6718-2D42-BBEB-16E17C3CDF6A}" type="slidenum">
              <a:rPr lang="en-US" smtClean="0"/>
              <a:pPr/>
              <a:t>6</a:t>
            </a:fld>
            <a:endParaRPr lang="en-US" dirty="0"/>
          </a:p>
        </p:txBody>
      </p:sp>
    </p:spTree>
    <p:extLst>
      <p:ext uri="{BB962C8B-B14F-4D97-AF65-F5344CB8AC3E}">
        <p14:creationId xmlns:p14="http://schemas.microsoft.com/office/powerpoint/2010/main" val="231651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to-vol">
    <p:spTree>
      <p:nvGrpSpPr>
        <p:cNvPr id="1" name=""/>
        <p:cNvGrpSpPr/>
        <p:nvPr/>
      </p:nvGrpSpPr>
      <p:grpSpPr>
        <a:xfrm>
          <a:off x="0" y="0"/>
          <a:ext cx="0" cy="0"/>
          <a:chOff x="0" y="0"/>
          <a:chExt cx="0" cy="0"/>
        </a:xfrm>
      </p:grpSpPr>
      <p:sp>
        <p:nvSpPr>
          <p:cNvPr id="7" name="Picture Placeholder 10"/>
          <p:cNvSpPr>
            <a:spLocks noGrp="1"/>
          </p:cNvSpPr>
          <p:nvPr>
            <p:ph type="pic" sz="quarter" idx="11" hasCustomPrompt="1"/>
          </p:nvPr>
        </p:nvSpPr>
        <p:spPr>
          <a:xfrm>
            <a:off x="0" y="1"/>
            <a:ext cx="12192000" cy="685800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9669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s+placeholder rechts">
    <p:spTree>
      <p:nvGrpSpPr>
        <p:cNvPr id="1" name=""/>
        <p:cNvGrpSpPr/>
        <p:nvPr/>
      </p:nvGrpSpPr>
      <p:grpSpPr>
        <a:xfrm>
          <a:off x="0" y="0"/>
          <a:ext cx="0" cy="0"/>
          <a:chOff x="0" y="0"/>
          <a:chExt cx="0" cy="0"/>
        </a:xfrm>
      </p:grpSpPr>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op 1 regel</a:t>
            </a:r>
          </a:p>
        </p:txBody>
      </p:sp>
      <p:pic>
        <p:nvPicPr>
          <p:cNvPr id="5" name="Picture 4"/>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6" name="Tijdelijke aanduiding voor tekst 12"/>
          <p:cNvSpPr>
            <a:spLocks noGrp="1"/>
          </p:cNvSpPr>
          <p:nvPr>
            <p:ph type="body" sz="quarter" idx="10" hasCustomPrompt="1"/>
          </p:nvPr>
        </p:nvSpPr>
        <p:spPr>
          <a:xfrm>
            <a:off x="466726" y="1595500"/>
            <a:ext cx="5339714" cy="4165218"/>
          </a:xfrm>
          <a:prstGeom prst="rect">
            <a:avLst/>
          </a:prstGeom>
        </p:spPr>
        <p:txBody>
          <a:bodyPr vert="horz" lIns="0" tIns="0" rIns="0" bIns="0"/>
          <a:lstStyle>
            <a:lvl1pPr marL="342900" indent="-342900">
              <a:lnSpc>
                <a:spcPct val="100000"/>
              </a:lnSpc>
              <a:buClr>
                <a:schemeClr val="accent1"/>
              </a:buClr>
              <a:buFont typeface="Wingdings" charset="2"/>
              <a:buChar char="§"/>
              <a:defRPr lang="en-US" sz="2800" b="0" i="0" smtClean="0">
                <a:effectLst/>
                <a:latin typeface="Museo Sans 300" charset="0"/>
                <a:ea typeface="Museo Sans 300" charset="0"/>
                <a:cs typeface="Museo Sans 300" charset="0"/>
              </a:defRPr>
            </a:lvl1pPr>
            <a:lvl2pPr marL="800100" indent="-342900">
              <a:buClr>
                <a:schemeClr val="accent1"/>
              </a:buClr>
              <a:buFont typeface="Wingdings" charset="2"/>
              <a:buChar char="§"/>
              <a:defRPr sz="2800" b="0" i="0">
                <a:latin typeface="Museo Sans 300" charset="0"/>
                <a:ea typeface="Museo Sans 300" charset="0"/>
                <a:cs typeface="Museo Sans 300" charset="0"/>
              </a:defRPr>
            </a:lvl2pPr>
            <a:lvl3pPr marL="1257300" indent="-342900">
              <a:buClr>
                <a:schemeClr val="accent1"/>
              </a:buClr>
              <a:buFont typeface="Wingdings" charset="2"/>
              <a:buChar char="§"/>
              <a:defRPr sz="2800" b="0" i="0">
                <a:latin typeface="Museo Sans 300" charset="0"/>
                <a:ea typeface="Museo Sans 300" charset="0"/>
                <a:cs typeface="Museo Sans 300" charset="0"/>
              </a:defRPr>
            </a:lvl3pPr>
            <a:lvl4pPr marL="1714500" indent="-342900">
              <a:buClr>
                <a:schemeClr val="accent1"/>
              </a:buClr>
              <a:buFont typeface="Wingdings" charset="2"/>
              <a:buChar char="§"/>
              <a:defRPr sz="2800" b="0" i="0">
                <a:latin typeface="Museo Sans 300" charset="0"/>
                <a:ea typeface="Museo Sans 300" charset="0"/>
                <a:cs typeface="Museo Sans 300" charset="0"/>
              </a:defRPr>
            </a:lvl4pPr>
            <a:lvl5pPr marL="2171700" indent="-342900">
              <a:buClr>
                <a:schemeClr val="accent1"/>
              </a:buClr>
              <a:buFont typeface="Wingdings" charset="2"/>
              <a:buChar char="§"/>
              <a:defRPr sz="2800" b="0" i="0">
                <a:latin typeface="Museo Sans 300" charset="0"/>
                <a:ea typeface="Museo Sans 300" charset="0"/>
                <a:cs typeface="Museo Sans 300" charset="0"/>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Picture Placeholder 10"/>
          <p:cNvSpPr>
            <a:spLocks noGrp="1"/>
          </p:cNvSpPr>
          <p:nvPr>
            <p:ph type="pic" sz="quarter" idx="11" hasCustomPrompt="1"/>
          </p:nvPr>
        </p:nvSpPr>
        <p:spPr>
          <a:xfrm>
            <a:off x="6099048" y="1595500"/>
            <a:ext cx="5640838" cy="416522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74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placeholder links">
    <p:spTree>
      <p:nvGrpSpPr>
        <p:cNvPr id="1" name=""/>
        <p:cNvGrpSpPr/>
        <p:nvPr/>
      </p:nvGrpSpPr>
      <p:grpSpPr>
        <a:xfrm>
          <a:off x="0" y="0"/>
          <a:ext cx="0" cy="0"/>
          <a:chOff x="0" y="0"/>
          <a:chExt cx="0" cy="0"/>
        </a:xfrm>
      </p:grpSpPr>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op 1 regel</a:t>
            </a:r>
          </a:p>
        </p:txBody>
      </p:sp>
      <p:pic>
        <p:nvPicPr>
          <p:cNvPr id="5" name="Picture 4"/>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6" name="Tijdelijke aanduiding voor tekst 12"/>
          <p:cNvSpPr>
            <a:spLocks noGrp="1"/>
          </p:cNvSpPr>
          <p:nvPr>
            <p:ph type="body" sz="quarter" idx="10" hasCustomPrompt="1"/>
          </p:nvPr>
        </p:nvSpPr>
        <p:spPr>
          <a:xfrm>
            <a:off x="6099048" y="1595500"/>
            <a:ext cx="5640838" cy="4165218"/>
          </a:xfrm>
          <a:prstGeom prst="rect">
            <a:avLst/>
          </a:prstGeom>
        </p:spPr>
        <p:txBody>
          <a:bodyPr vert="horz" lIns="0" tIns="0" rIns="0" bIns="0"/>
          <a:lstStyle>
            <a:lvl1pPr marL="0" marR="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lang="en-US" b="0" i="0" smtClean="0">
                <a:effectLst/>
                <a:latin typeface="Museo Sans 300" charset="0"/>
                <a:ea typeface="Museo Sans 300" charset="0"/>
                <a:cs typeface="Museo Sans 300" charset="0"/>
              </a:defRPr>
            </a:lvl1pPr>
            <a:lvl2pPr marL="457200" indent="0">
              <a:buClr>
                <a:schemeClr val="accent1"/>
              </a:buClr>
              <a:buFont typeface="Wingdings" charset="2"/>
              <a:buNone/>
              <a:defRPr sz="2000">
                <a:latin typeface="Georgia"/>
                <a:cs typeface="Georgia"/>
              </a:defRPr>
            </a:lvl2pPr>
            <a:lvl3pPr marL="914400" indent="0">
              <a:buClr>
                <a:schemeClr val="accent1"/>
              </a:buClr>
              <a:buFont typeface="Wingdings" charset="2"/>
              <a:buNone/>
              <a:defRPr sz="2000">
                <a:latin typeface="Georgia"/>
                <a:cs typeface="Georgia"/>
              </a:defRPr>
            </a:lvl3pPr>
            <a:lvl4pPr marL="1371600" indent="0">
              <a:buClr>
                <a:schemeClr val="accent1"/>
              </a:buClr>
              <a:buFont typeface="Wingdings" charset="2"/>
              <a:buNone/>
              <a:defRPr sz="2000">
                <a:latin typeface="Georgia"/>
                <a:cs typeface="Georgia"/>
              </a:defRPr>
            </a:lvl4pPr>
            <a:lvl5pPr marL="1828800" indent="0">
              <a:buClr>
                <a:schemeClr val="accent1"/>
              </a:buClr>
              <a:buFont typeface="Wingdings" charset="2"/>
              <a:buNone/>
              <a:defRPr sz="2000">
                <a:latin typeface="Georgia"/>
                <a:cs typeface="Georgia"/>
              </a:defRPr>
            </a:lvl5pPr>
          </a:lstStyle>
          <a:p>
            <a:pPr marL="0" marR="0" lvl="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a:pPr>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a:t>
            </a:r>
          </a:p>
          <a:p>
            <a:pPr lvl="0"/>
            <a:endParaRPr lang="nl-NL" dirty="0"/>
          </a:p>
        </p:txBody>
      </p:sp>
      <p:sp>
        <p:nvSpPr>
          <p:cNvPr id="16" name="Picture Placeholder 10"/>
          <p:cNvSpPr>
            <a:spLocks noGrp="1"/>
          </p:cNvSpPr>
          <p:nvPr>
            <p:ph type="pic" sz="quarter" idx="11" hasCustomPrompt="1"/>
          </p:nvPr>
        </p:nvSpPr>
        <p:spPr>
          <a:xfrm>
            <a:off x="466725" y="1595500"/>
            <a:ext cx="5339715" cy="416522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74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laceholder zonder tekst">
    <p:spTree>
      <p:nvGrpSpPr>
        <p:cNvPr id="1" name=""/>
        <p:cNvGrpSpPr/>
        <p:nvPr/>
      </p:nvGrpSpPr>
      <p:grpSpPr>
        <a:xfrm>
          <a:off x="0" y="0"/>
          <a:ext cx="0" cy="0"/>
          <a:chOff x="0" y="0"/>
          <a:chExt cx="0" cy="0"/>
        </a:xfrm>
      </p:grpSpPr>
      <p:sp>
        <p:nvSpPr>
          <p:cNvPr id="21" name="Tijdelijke aanduiding voor tekst 19"/>
          <p:cNvSpPr>
            <a:spLocks noGrp="1"/>
          </p:cNvSpPr>
          <p:nvPr>
            <p:ph type="body" sz="quarter" idx="12" hasCustomPrompt="1"/>
          </p:nvPr>
        </p:nvSpPr>
        <p:spPr>
          <a:xfrm>
            <a:off x="466726" y="453961"/>
            <a:ext cx="7666382"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op 1 regel</a:t>
            </a:r>
          </a:p>
        </p:txBody>
      </p:sp>
      <p:pic>
        <p:nvPicPr>
          <p:cNvPr id="5" name="Picture 4"/>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11" name="Picture Placeholder 10"/>
          <p:cNvSpPr>
            <a:spLocks noGrp="1"/>
          </p:cNvSpPr>
          <p:nvPr>
            <p:ph type="pic" sz="quarter" idx="11" hasCustomPrompt="1"/>
          </p:nvPr>
        </p:nvSpPr>
        <p:spPr>
          <a:xfrm>
            <a:off x="466725" y="1595500"/>
            <a:ext cx="11273161" cy="416522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74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laceholder foto groot zonder tekst">
    <p:spTree>
      <p:nvGrpSpPr>
        <p:cNvPr id="1" name=""/>
        <p:cNvGrpSpPr/>
        <p:nvPr/>
      </p:nvGrpSpPr>
      <p:grpSpPr>
        <a:xfrm>
          <a:off x="0" y="0"/>
          <a:ext cx="0" cy="0"/>
          <a:chOff x="0" y="0"/>
          <a:chExt cx="0" cy="0"/>
        </a:xfrm>
      </p:grpSpPr>
      <p:pic>
        <p:nvPicPr>
          <p:cNvPr id="5" name="Picture 4"/>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8" name="Picture Placeholder 10"/>
          <p:cNvSpPr>
            <a:spLocks noGrp="1"/>
          </p:cNvSpPr>
          <p:nvPr>
            <p:ph type="pic" sz="quarter" idx="11" hasCustomPrompt="1"/>
          </p:nvPr>
        </p:nvSpPr>
        <p:spPr>
          <a:xfrm>
            <a:off x="0" y="0"/>
            <a:ext cx="12191999" cy="576072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74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C4AD23A-48DC-3D46-BBC8-42C5E8188150}" type="slidenum">
              <a:rPr lang="en-US" smtClean="0"/>
              <a:pPr/>
              <a:t>‹nr.›</a:t>
            </a:fld>
            <a:endParaRPr lang="en-US" dirty="0"/>
          </a:p>
        </p:txBody>
      </p:sp>
    </p:spTree>
    <p:extLst>
      <p:ext uri="{BB962C8B-B14F-4D97-AF65-F5344CB8AC3E}">
        <p14:creationId xmlns:p14="http://schemas.microsoft.com/office/powerpoint/2010/main" val="70499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seo Sans 500" charset="0"/>
            </a:endParaRPr>
          </a:p>
        </p:txBody>
      </p:sp>
      <p:pic>
        <p:nvPicPr>
          <p:cNvPr id="5" name="Picture 4"/>
          <p:cNvPicPr>
            <a:picLocks noChangeAspect="1"/>
          </p:cNvPicPr>
          <p:nvPr userDrawn="1"/>
        </p:nvPicPr>
        <p:blipFill>
          <a:blip/>
          <a:stretch>
            <a:fillRect/>
          </a:stretch>
        </p:blipFill>
        <p:spPr>
          <a:xfrm>
            <a:off x="4298950" y="3003550"/>
            <a:ext cx="3594100" cy="850900"/>
          </a:xfrm>
          <a:prstGeom prst="rect">
            <a:avLst/>
          </a:prstGeom>
        </p:spPr>
      </p:pic>
    </p:spTree>
    <p:extLst>
      <p:ext uri="{BB962C8B-B14F-4D97-AF65-F5344CB8AC3E}">
        <p14:creationId xmlns:p14="http://schemas.microsoft.com/office/powerpoint/2010/main" val="103916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to-vol">
    <p:spTree>
      <p:nvGrpSpPr>
        <p:cNvPr id="1" name=""/>
        <p:cNvGrpSpPr/>
        <p:nvPr/>
      </p:nvGrpSpPr>
      <p:grpSpPr>
        <a:xfrm>
          <a:off x="0" y="0"/>
          <a:ext cx="0" cy="0"/>
          <a:chOff x="0" y="0"/>
          <a:chExt cx="0" cy="0"/>
        </a:xfrm>
      </p:grpSpPr>
      <p:sp>
        <p:nvSpPr>
          <p:cNvPr id="7" name="Picture Placeholder 10"/>
          <p:cNvSpPr>
            <a:spLocks noGrp="1"/>
          </p:cNvSpPr>
          <p:nvPr>
            <p:ph type="pic" sz="quarter" idx="11" hasCustomPrompt="1"/>
          </p:nvPr>
        </p:nvSpPr>
        <p:spPr>
          <a:xfrm>
            <a:off x="0" y="1"/>
            <a:ext cx="12192000" cy="685800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30117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to-vol+text">
    <p:spTree>
      <p:nvGrpSpPr>
        <p:cNvPr id="1" name=""/>
        <p:cNvGrpSpPr/>
        <p:nvPr/>
      </p:nvGrpSpPr>
      <p:grpSpPr>
        <a:xfrm>
          <a:off x="0" y="0"/>
          <a:ext cx="0" cy="0"/>
          <a:chOff x="0" y="0"/>
          <a:chExt cx="0" cy="0"/>
        </a:xfrm>
      </p:grpSpPr>
      <p:sp>
        <p:nvSpPr>
          <p:cNvPr id="7" name="Picture Placeholder 10"/>
          <p:cNvSpPr>
            <a:spLocks noGrp="1"/>
          </p:cNvSpPr>
          <p:nvPr>
            <p:ph type="pic" sz="quarter" idx="11" hasCustomPrompt="1"/>
          </p:nvPr>
        </p:nvSpPr>
        <p:spPr>
          <a:xfrm>
            <a:off x="0" y="1"/>
            <a:ext cx="12192000" cy="685800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
        <p:nvSpPr>
          <p:cNvPr id="5" name="Title 1"/>
          <p:cNvSpPr>
            <a:spLocks noGrp="1"/>
          </p:cNvSpPr>
          <p:nvPr>
            <p:ph type="title" hasCustomPrompt="1"/>
          </p:nvPr>
        </p:nvSpPr>
        <p:spPr>
          <a:xfrm>
            <a:off x="466724" y="3472625"/>
            <a:ext cx="7177659" cy="1325563"/>
          </a:xfrm>
          <a:prstGeom prst="rect">
            <a:avLst/>
          </a:prstGeom>
        </p:spPr>
        <p:txBody>
          <a:bodyPr lIns="0" tIns="0" rIns="0" bIns="0"/>
          <a:lstStyle>
            <a:lvl1pPr>
              <a:defRPr sz="4400" b="1" i="0">
                <a:solidFill>
                  <a:schemeClr val="bg1"/>
                </a:solidFill>
                <a:latin typeface="Museo Sans 900" charset="0"/>
                <a:ea typeface="Museo Sans 900" charset="0"/>
                <a:cs typeface="Museo Sans 900" charset="0"/>
              </a:defRPr>
            </a:lvl1pPr>
          </a:lstStyle>
          <a:p>
            <a:r>
              <a:rPr lang="en-US" dirty="0"/>
              <a:t>TITEL VAN PRESENTATIE OP TWEE REGELS</a:t>
            </a:r>
          </a:p>
        </p:txBody>
      </p:sp>
      <p:sp>
        <p:nvSpPr>
          <p:cNvPr id="6" name="Text Placeholder 5"/>
          <p:cNvSpPr>
            <a:spLocks noGrp="1"/>
          </p:cNvSpPr>
          <p:nvPr>
            <p:ph type="body" sz="quarter" idx="10" hasCustomPrompt="1"/>
          </p:nvPr>
        </p:nvSpPr>
        <p:spPr>
          <a:xfrm>
            <a:off x="466725" y="4907916"/>
            <a:ext cx="5983502" cy="442913"/>
          </a:xfrm>
          <a:prstGeom prst="rect">
            <a:avLst/>
          </a:prstGeom>
        </p:spPr>
        <p:txBody>
          <a:bodyPr lIns="0" tIns="0" rIns="0" bIns="0"/>
          <a:lstStyle>
            <a:lvl1pPr marL="0" indent="0">
              <a:buNone/>
              <a:defRPr sz="2800" b="0" i="0">
                <a:solidFill>
                  <a:schemeClr val="bg1"/>
                </a:solidFill>
                <a:latin typeface="Museo Sans 300" charset="0"/>
                <a:ea typeface="Museo Sans 300" charset="0"/>
                <a:cs typeface="Museo Sans 300" charset="0"/>
              </a:defRPr>
            </a:lvl1pPr>
          </a:lstStyle>
          <a:p>
            <a:pPr lvl="0"/>
            <a:r>
              <a:rPr lang="en-US" dirty="0"/>
              <a:t>NAAM KLANT OF PRESENTATOR</a:t>
            </a:r>
          </a:p>
        </p:txBody>
      </p:sp>
    </p:spTree>
    <p:extLst>
      <p:ext uri="{BB962C8B-B14F-4D97-AF65-F5344CB8AC3E}">
        <p14:creationId xmlns:p14="http://schemas.microsoft.com/office/powerpoint/2010/main" val="161156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ussenpagina/quot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a:srcRect l="4025" t="7484" r="4025"/>
          <a:stretch/>
        </p:blipFill>
        <p:spPr>
          <a:xfrm>
            <a:off x="-1" y="-1"/>
            <a:ext cx="12192001" cy="6175567"/>
          </a:xfrm>
          <a:prstGeom prst="rect">
            <a:avLst/>
          </a:prstGeom>
        </p:spPr>
      </p:pic>
      <p:sp>
        <p:nvSpPr>
          <p:cNvPr id="5" name="Title 1"/>
          <p:cNvSpPr>
            <a:spLocks noGrp="1"/>
          </p:cNvSpPr>
          <p:nvPr>
            <p:ph type="title" hasCustomPrompt="1"/>
          </p:nvPr>
        </p:nvSpPr>
        <p:spPr>
          <a:xfrm>
            <a:off x="466725" y="1197865"/>
            <a:ext cx="7342251" cy="3600324"/>
          </a:xfrm>
          <a:prstGeom prst="rect">
            <a:avLst/>
          </a:prstGeom>
        </p:spPr>
        <p:txBody>
          <a:bodyPr lIns="0" tIns="0" rIns="0" bIns="0"/>
          <a:lstStyle>
            <a:lvl1pPr>
              <a:defRPr sz="5400" b="1" i="0" baseline="0">
                <a:solidFill>
                  <a:schemeClr val="bg1"/>
                </a:solidFill>
                <a:latin typeface="Museo Sans 900" charset="0"/>
                <a:ea typeface="Museo Sans 900" charset="0"/>
                <a:cs typeface="Museo Sans 900" charset="0"/>
              </a:defRPr>
            </a:lvl1pPr>
          </a:lstStyle>
          <a:p>
            <a:r>
              <a:rPr lang="en-US" dirty="0"/>
              <a:t>“WE WERKEN NIET VOOR STEDEN, MAAR VOOR DE MENSEN DIE ER WONEN”</a:t>
            </a:r>
          </a:p>
        </p:txBody>
      </p:sp>
      <p:sp>
        <p:nvSpPr>
          <p:cNvPr id="18"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Tree>
    <p:extLst>
      <p:ext uri="{BB962C8B-B14F-4D97-AF65-F5344CB8AC3E}">
        <p14:creationId xmlns:p14="http://schemas.microsoft.com/office/powerpoint/2010/main" val="209487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to+kader">
    <p:spTree>
      <p:nvGrpSpPr>
        <p:cNvPr id="1" name=""/>
        <p:cNvGrpSpPr/>
        <p:nvPr/>
      </p:nvGrpSpPr>
      <p:grpSpPr>
        <a:xfrm>
          <a:off x="0" y="0"/>
          <a:ext cx="0" cy="0"/>
          <a:chOff x="0" y="0"/>
          <a:chExt cx="0" cy="0"/>
        </a:xfrm>
      </p:grpSpPr>
      <p:sp>
        <p:nvSpPr>
          <p:cNvPr id="7" name="Picture Placeholder 10"/>
          <p:cNvSpPr>
            <a:spLocks noGrp="1"/>
          </p:cNvSpPr>
          <p:nvPr>
            <p:ph type="pic" sz="quarter" idx="11" hasCustomPrompt="1"/>
          </p:nvPr>
        </p:nvSpPr>
        <p:spPr>
          <a:xfrm>
            <a:off x="0" y="1"/>
            <a:ext cx="12192000" cy="685800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pic>
        <p:nvPicPr>
          <p:cNvPr id="2" name="Picture 1"/>
          <p:cNvPicPr>
            <a:picLocks noChangeAspect="1"/>
          </p:cNvPicPr>
          <p:nvPr userDrawn="1"/>
        </p:nvPicPr>
        <p:blipFill>
          <a:blip/>
          <a:stretch>
            <a:fillRect/>
          </a:stretch>
        </p:blipFill>
        <p:spPr>
          <a:xfrm>
            <a:off x="675238" y="1460501"/>
            <a:ext cx="4406900" cy="3937000"/>
          </a:xfrm>
          <a:prstGeom prst="rect">
            <a:avLst/>
          </a:prstGeom>
        </p:spPr>
      </p:pic>
      <p:sp>
        <p:nvSpPr>
          <p:cNvPr id="4" name="Tijdelijke aanduiding voor tekst 12"/>
          <p:cNvSpPr>
            <a:spLocks noGrp="1"/>
          </p:cNvSpPr>
          <p:nvPr>
            <p:ph type="body" sz="quarter" idx="10" hasCustomPrompt="1"/>
          </p:nvPr>
        </p:nvSpPr>
        <p:spPr>
          <a:xfrm>
            <a:off x="1024171" y="1874521"/>
            <a:ext cx="3709034" cy="3108960"/>
          </a:xfrm>
          <a:prstGeom prst="rect">
            <a:avLst/>
          </a:prstGeom>
        </p:spPr>
        <p:txBody>
          <a:bodyPr vert="horz" lIns="0" tIns="0" rIns="0" bIns="0"/>
          <a:lstStyle>
            <a:lvl1pPr marL="0" marR="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lang="en-US" sz="2000" b="0" i="0" smtClean="0">
                <a:solidFill>
                  <a:schemeClr val="accent1"/>
                </a:solidFill>
                <a:effectLst/>
                <a:latin typeface="Museo Sans 300" charset="0"/>
                <a:ea typeface="Museo Sans 300" charset="0"/>
                <a:cs typeface="Museo Sans 300" charset="0"/>
              </a:defRPr>
            </a:lvl1pPr>
            <a:lvl2pPr marL="457200" indent="0">
              <a:buClr>
                <a:schemeClr val="accent1"/>
              </a:buClr>
              <a:buFont typeface="Wingdings" charset="2"/>
              <a:buNone/>
              <a:defRPr sz="2000">
                <a:latin typeface="Georgia"/>
                <a:cs typeface="Georgia"/>
              </a:defRPr>
            </a:lvl2pPr>
            <a:lvl3pPr marL="914400" indent="0">
              <a:buClr>
                <a:schemeClr val="accent1"/>
              </a:buClr>
              <a:buFont typeface="Wingdings" charset="2"/>
              <a:buNone/>
              <a:defRPr sz="2000">
                <a:latin typeface="Georgia"/>
                <a:cs typeface="Georgia"/>
              </a:defRPr>
            </a:lvl3pPr>
            <a:lvl4pPr marL="1371600" indent="0">
              <a:buClr>
                <a:schemeClr val="accent1"/>
              </a:buClr>
              <a:buFont typeface="Wingdings" charset="2"/>
              <a:buNone/>
              <a:defRPr sz="2000">
                <a:latin typeface="Georgia"/>
                <a:cs typeface="Georgia"/>
              </a:defRPr>
            </a:lvl4pPr>
            <a:lvl5pPr marL="1828800" indent="0">
              <a:buClr>
                <a:schemeClr val="accent1"/>
              </a:buClr>
              <a:buFont typeface="Wingdings" charset="2"/>
              <a:buNone/>
              <a:defRPr sz="2000">
                <a:latin typeface="Georgia"/>
                <a:cs typeface="Georgia"/>
              </a:defRPr>
            </a:lvl5pPr>
          </a:lstStyle>
          <a:p>
            <a:pPr marL="0" marR="0" lvl="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a:pPr>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 </a:t>
            </a:r>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a:t>
            </a:r>
          </a:p>
          <a:p>
            <a:pPr marL="0" marR="0" lvl="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a:pPr>
            <a:endParaRPr lang="nl-NL" dirty="0"/>
          </a:p>
        </p:txBody>
      </p:sp>
    </p:spTree>
    <p:extLst>
      <p:ext uri="{BB962C8B-B14F-4D97-AF65-F5344CB8AC3E}">
        <p14:creationId xmlns:p14="http://schemas.microsoft.com/office/powerpoint/2010/main" val="150816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to-vol+text">
    <p:spTree>
      <p:nvGrpSpPr>
        <p:cNvPr id="1" name=""/>
        <p:cNvGrpSpPr/>
        <p:nvPr/>
      </p:nvGrpSpPr>
      <p:grpSpPr>
        <a:xfrm>
          <a:off x="0" y="0"/>
          <a:ext cx="0" cy="0"/>
          <a:chOff x="0" y="0"/>
          <a:chExt cx="0" cy="0"/>
        </a:xfrm>
      </p:grpSpPr>
      <p:sp>
        <p:nvSpPr>
          <p:cNvPr id="7" name="Picture Placeholder 10"/>
          <p:cNvSpPr>
            <a:spLocks noGrp="1"/>
          </p:cNvSpPr>
          <p:nvPr>
            <p:ph type="pic" sz="quarter" idx="11" hasCustomPrompt="1"/>
          </p:nvPr>
        </p:nvSpPr>
        <p:spPr>
          <a:xfrm>
            <a:off x="0" y="1"/>
            <a:ext cx="12192000" cy="685800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
        <p:nvSpPr>
          <p:cNvPr id="5" name="Title 1"/>
          <p:cNvSpPr>
            <a:spLocks noGrp="1"/>
          </p:cNvSpPr>
          <p:nvPr>
            <p:ph type="title" hasCustomPrompt="1"/>
          </p:nvPr>
        </p:nvSpPr>
        <p:spPr>
          <a:xfrm>
            <a:off x="466724" y="3472625"/>
            <a:ext cx="7177659" cy="1325563"/>
          </a:xfrm>
          <a:prstGeom prst="rect">
            <a:avLst/>
          </a:prstGeom>
        </p:spPr>
        <p:txBody>
          <a:bodyPr lIns="0" tIns="0" rIns="0" bIns="0"/>
          <a:lstStyle>
            <a:lvl1pPr>
              <a:defRPr sz="4400" b="1" i="0">
                <a:solidFill>
                  <a:schemeClr val="bg1"/>
                </a:solidFill>
                <a:latin typeface="Museo Sans 900" charset="0"/>
                <a:ea typeface="Museo Sans 900" charset="0"/>
                <a:cs typeface="Museo Sans 900" charset="0"/>
              </a:defRPr>
            </a:lvl1pPr>
          </a:lstStyle>
          <a:p>
            <a:r>
              <a:rPr lang="en-US" dirty="0"/>
              <a:t>TITEL VAN PRESENTATIE OP TWEE REGELS</a:t>
            </a:r>
          </a:p>
        </p:txBody>
      </p:sp>
      <p:sp>
        <p:nvSpPr>
          <p:cNvPr id="6" name="Text Placeholder 5"/>
          <p:cNvSpPr>
            <a:spLocks noGrp="1"/>
          </p:cNvSpPr>
          <p:nvPr>
            <p:ph type="body" sz="quarter" idx="10" hasCustomPrompt="1"/>
          </p:nvPr>
        </p:nvSpPr>
        <p:spPr>
          <a:xfrm>
            <a:off x="466725" y="4907916"/>
            <a:ext cx="5983502" cy="442913"/>
          </a:xfrm>
          <a:prstGeom prst="rect">
            <a:avLst/>
          </a:prstGeom>
        </p:spPr>
        <p:txBody>
          <a:bodyPr lIns="0" tIns="0" rIns="0" bIns="0"/>
          <a:lstStyle>
            <a:lvl1pPr marL="0" indent="0">
              <a:buNone/>
              <a:defRPr sz="2800" b="0" i="0">
                <a:solidFill>
                  <a:schemeClr val="bg1"/>
                </a:solidFill>
                <a:latin typeface="Museo Sans 300" charset="0"/>
                <a:ea typeface="Museo Sans 300" charset="0"/>
                <a:cs typeface="Museo Sans 300" charset="0"/>
              </a:defRPr>
            </a:lvl1pPr>
          </a:lstStyle>
          <a:p>
            <a:pPr lvl="0"/>
            <a:r>
              <a:rPr lang="en-US" dirty="0"/>
              <a:t>NAAM KLANT OF PRESENTATOR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pagina">
    <p:spTree>
      <p:nvGrpSpPr>
        <p:cNvPr id="1" name=""/>
        <p:cNvGrpSpPr/>
        <p:nvPr/>
      </p:nvGrpSpPr>
      <p:grpSpPr>
        <a:xfrm>
          <a:off x="0" y="0"/>
          <a:ext cx="0" cy="0"/>
          <a:chOff x="0" y="0"/>
          <a:chExt cx="0" cy="0"/>
        </a:xfrm>
      </p:grpSpPr>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tekstpagina</a:t>
            </a:r>
          </a:p>
        </p:txBody>
      </p:sp>
      <p:pic>
        <p:nvPicPr>
          <p:cNvPr id="5" name="Picture 4"/>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6" name="Tijdelijke aanduiding voor tekst 12"/>
          <p:cNvSpPr>
            <a:spLocks noGrp="1"/>
          </p:cNvSpPr>
          <p:nvPr>
            <p:ph type="body" sz="quarter" idx="10" hasCustomPrompt="1"/>
          </p:nvPr>
        </p:nvSpPr>
        <p:spPr>
          <a:xfrm>
            <a:off x="467969" y="1468966"/>
            <a:ext cx="11015986" cy="4291753"/>
          </a:xfrm>
          <a:prstGeom prst="rect">
            <a:avLst/>
          </a:prstGeom>
        </p:spPr>
        <p:txBody>
          <a:bodyPr vert="horz" lIns="0" tIns="0" rIns="0" bIns="0"/>
          <a:lstStyle>
            <a:lvl1pPr marL="0" indent="0">
              <a:buClr>
                <a:schemeClr val="accent1"/>
              </a:buClr>
              <a:buFont typeface="Wingdings" charset="2"/>
              <a:buNone/>
              <a:defRPr sz="2800" b="0" i="0">
                <a:latin typeface="Museo Sans 300" charset="0"/>
                <a:ea typeface="Museo Sans 300" charset="0"/>
                <a:cs typeface="Museo Sans 300" charset="0"/>
              </a:defRPr>
            </a:lvl1pPr>
            <a:lvl2pPr marL="609585" indent="0">
              <a:buClr>
                <a:schemeClr val="accent1"/>
              </a:buClr>
              <a:buFont typeface="Wingdings" charset="2"/>
              <a:buNone/>
              <a:defRPr sz="2800" b="0" i="0">
                <a:latin typeface="Museo Sans 300" charset="0"/>
                <a:ea typeface="Museo Sans 300" charset="0"/>
                <a:cs typeface="Museo Sans 300" charset="0"/>
              </a:defRPr>
            </a:lvl2pPr>
            <a:lvl3pPr marL="1219170" indent="0">
              <a:buClr>
                <a:schemeClr val="accent1"/>
              </a:buClr>
              <a:buFont typeface="Wingdings" charset="2"/>
              <a:buNone/>
              <a:defRPr sz="2800" b="0" i="0">
                <a:latin typeface="Museo Sans 300" charset="0"/>
                <a:ea typeface="Museo Sans 300" charset="0"/>
                <a:cs typeface="Museo Sans 300" charset="0"/>
              </a:defRPr>
            </a:lvl3pPr>
            <a:lvl4pPr marL="1828755" indent="0">
              <a:buClr>
                <a:schemeClr val="accent1"/>
              </a:buClr>
              <a:buFont typeface="Wingdings" charset="2"/>
              <a:buNone/>
              <a:defRPr sz="2800" b="0" i="0">
                <a:latin typeface="Museo Sans 300" charset="0"/>
                <a:ea typeface="Museo Sans 300" charset="0"/>
                <a:cs typeface="Museo Sans 300" charset="0"/>
              </a:defRPr>
            </a:lvl4pPr>
            <a:lvl5pPr marL="2438339" indent="0">
              <a:buClr>
                <a:schemeClr val="accent1"/>
              </a:buClr>
              <a:buFont typeface="Wingdings" charset="2"/>
              <a:buNone/>
              <a:defRPr sz="2800" b="0" i="0">
                <a:latin typeface="Museo Sans 300" charset="0"/>
                <a:ea typeface="Museo Sans 300" charset="0"/>
                <a:cs typeface="Museo Sans 300" charset="0"/>
              </a:defRPr>
            </a:lvl5pPr>
          </a:lstStyle>
          <a:p>
            <a:pPr lvl="0"/>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 </a:t>
            </a:r>
          </a:p>
        </p:txBody>
      </p:sp>
    </p:spTree>
    <p:extLst>
      <p:ext uri="{BB962C8B-B14F-4D97-AF65-F5344CB8AC3E}">
        <p14:creationId xmlns:p14="http://schemas.microsoft.com/office/powerpoint/2010/main" val="49191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pagina (roz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seo Sans 500" charset="0"/>
            </a:endParaRPr>
          </a:p>
        </p:txBody>
      </p:sp>
      <p:sp>
        <p:nvSpPr>
          <p:cNvPr id="13" name="Tijdelijke aanduiding voor tekst 12"/>
          <p:cNvSpPr>
            <a:spLocks noGrp="1"/>
          </p:cNvSpPr>
          <p:nvPr>
            <p:ph type="body" sz="quarter" idx="10" hasCustomPrompt="1"/>
          </p:nvPr>
        </p:nvSpPr>
        <p:spPr>
          <a:xfrm>
            <a:off x="467969" y="1468966"/>
            <a:ext cx="11015986" cy="4291753"/>
          </a:xfrm>
          <a:prstGeom prst="rect">
            <a:avLst/>
          </a:prstGeom>
        </p:spPr>
        <p:txBody>
          <a:bodyPr vert="horz" lIns="0" tIns="0" rIns="0" bIns="0"/>
          <a:lstStyle>
            <a:lvl1pPr marL="0" indent="0">
              <a:buClr>
                <a:schemeClr val="accent1"/>
              </a:buClr>
              <a:buFont typeface="Wingdings" charset="2"/>
              <a:buNone/>
              <a:defRPr lang="en-US" b="0" i="0" smtClean="0">
                <a:solidFill>
                  <a:schemeClr val="bg1"/>
                </a:solidFill>
                <a:effectLst/>
                <a:latin typeface="Museo Sans 300" charset="0"/>
                <a:ea typeface="Museo Sans 300" charset="0"/>
                <a:cs typeface="Museo Sans 300" charset="0"/>
              </a:defRPr>
            </a:lvl1pPr>
            <a:lvl2pPr marL="990575" indent="-380990">
              <a:buClr>
                <a:schemeClr val="accent1"/>
              </a:buClr>
              <a:buFont typeface="Wingdings" charset="2"/>
              <a:buChar char="§"/>
              <a:defRPr sz="2800" b="0" i="0">
                <a:latin typeface="Museo Sans 300" charset="0"/>
                <a:ea typeface="Museo Sans 300" charset="0"/>
                <a:cs typeface="Museo Sans 300" charset="0"/>
              </a:defRPr>
            </a:lvl2pPr>
            <a:lvl3pPr marL="1523962" indent="-304792">
              <a:buClr>
                <a:schemeClr val="accent1"/>
              </a:buClr>
              <a:buFont typeface="Wingdings" charset="2"/>
              <a:buChar char="§"/>
              <a:defRPr sz="2800" b="0" i="0">
                <a:latin typeface="Museo Sans 300" charset="0"/>
                <a:ea typeface="Museo Sans 300" charset="0"/>
                <a:cs typeface="Museo Sans 300" charset="0"/>
              </a:defRPr>
            </a:lvl3pPr>
            <a:lvl4pPr marL="2133547" indent="-304792">
              <a:buClr>
                <a:schemeClr val="accent1"/>
              </a:buClr>
              <a:buFont typeface="Wingdings" charset="2"/>
              <a:buChar char="§"/>
              <a:defRPr sz="2800" b="0" i="0">
                <a:latin typeface="Museo Sans 300" charset="0"/>
                <a:ea typeface="Museo Sans 300" charset="0"/>
                <a:cs typeface="Museo Sans 300" charset="0"/>
              </a:defRPr>
            </a:lvl4pPr>
            <a:lvl5pPr marL="2743131" indent="-304792">
              <a:buClr>
                <a:schemeClr val="accent1"/>
              </a:buClr>
              <a:buFont typeface="Wingdings" charset="2"/>
              <a:buChar char="§"/>
              <a:defRPr sz="2800" b="0" i="0">
                <a:latin typeface="Museo Sans 300" charset="0"/>
                <a:ea typeface="Museo Sans 300" charset="0"/>
                <a:cs typeface="Museo Sans 300" charset="0"/>
              </a:defRPr>
            </a:lvl5pPr>
          </a:lstStyle>
          <a:p>
            <a:pPr lvl="0"/>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 </a:t>
            </a:r>
            <a:r>
              <a:rPr lang="nl-NL" dirty="0" err="1"/>
              <a:t>Nullam</a:t>
            </a:r>
            <a:r>
              <a:rPr lang="nl-NL" dirty="0"/>
              <a:t> </a:t>
            </a:r>
            <a:r>
              <a:rPr lang="nl-NL" dirty="0" err="1"/>
              <a:t>purus</a:t>
            </a:r>
            <a:r>
              <a:rPr lang="nl-NL" dirty="0"/>
              <a:t> </a:t>
            </a:r>
            <a:r>
              <a:rPr lang="nl-NL" dirty="0" err="1"/>
              <a:t>ipsum</a:t>
            </a:r>
            <a:r>
              <a:rPr lang="nl-NL" dirty="0"/>
              <a:t>, </a:t>
            </a:r>
            <a:r>
              <a:rPr lang="nl-NL" dirty="0" err="1"/>
              <a:t>sagittis</a:t>
            </a:r>
            <a:r>
              <a:rPr lang="nl-NL" dirty="0"/>
              <a:t> vitae </a:t>
            </a:r>
            <a:r>
              <a:rPr lang="nl-NL" dirty="0" err="1"/>
              <a:t>neque</a:t>
            </a:r>
            <a:r>
              <a:rPr lang="nl-NL" dirty="0"/>
              <a:t> ut, </a:t>
            </a:r>
            <a:r>
              <a:rPr lang="nl-NL" dirty="0" err="1"/>
              <a:t>elementum</a:t>
            </a:r>
            <a:r>
              <a:rPr lang="nl-NL" dirty="0"/>
              <a:t> </a:t>
            </a:r>
            <a:r>
              <a:rPr lang="nl-NL" dirty="0" err="1"/>
              <a:t>blandit</a:t>
            </a:r>
            <a:r>
              <a:rPr lang="nl-NL" dirty="0"/>
              <a:t> </a:t>
            </a:r>
            <a:r>
              <a:rPr lang="nl-NL" dirty="0" err="1"/>
              <a:t>velit</a:t>
            </a:r>
            <a:r>
              <a:rPr lang="nl-NL" dirty="0"/>
              <a:t>. Nam </a:t>
            </a:r>
            <a:r>
              <a:rPr lang="nl-NL" dirty="0" err="1"/>
              <a:t>facilisis</a:t>
            </a:r>
            <a:r>
              <a:rPr lang="nl-NL" dirty="0"/>
              <a:t> </a:t>
            </a:r>
            <a:r>
              <a:rPr lang="nl-NL" dirty="0" err="1"/>
              <a:t>lorem</a:t>
            </a:r>
            <a:r>
              <a:rPr lang="nl-NL" dirty="0"/>
              <a:t> non </a:t>
            </a:r>
            <a:r>
              <a:rPr lang="nl-NL" dirty="0" err="1"/>
              <a:t>est</a:t>
            </a:r>
            <a:r>
              <a:rPr lang="nl-NL" dirty="0"/>
              <a:t> </a:t>
            </a:r>
            <a:r>
              <a:rPr lang="nl-NL" dirty="0" err="1"/>
              <a:t>tristique</a:t>
            </a:r>
            <a:r>
              <a:rPr lang="nl-NL" dirty="0"/>
              <a:t> </a:t>
            </a:r>
            <a:r>
              <a:rPr lang="nl-NL" dirty="0" err="1"/>
              <a:t>elementum</a:t>
            </a:r>
            <a:r>
              <a:rPr lang="nl-NL" dirty="0"/>
              <a:t>. </a:t>
            </a:r>
            <a:r>
              <a:rPr lang="nl-NL" dirty="0" err="1"/>
              <a:t>Praesent</a:t>
            </a:r>
            <a:r>
              <a:rPr lang="nl-NL" dirty="0"/>
              <a:t> in </a:t>
            </a:r>
            <a:r>
              <a:rPr lang="nl-NL" dirty="0" err="1"/>
              <a:t>enim</a:t>
            </a:r>
            <a:r>
              <a:rPr lang="nl-NL" dirty="0"/>
              <a:t> et </a:t>
            </a:r>
            <a:r>
              <a:rPr lang="nl-NL" dirty="0" err="1"/>
              <a:t>purus</a:t>
            </a:r>
            <a:r>
              <a:rPr lang="nl-NL" dirty="0"/>
              <a:t> </a:t>
            </a:r>
            <a:r>
              <a:rPr lang="nl-NL" dirty="0" err="1"/>
              <a:t>placerat</a:t>
            </a:r>
            <a:r>
              <a:rPr lang="nl-NL" dirty="0"/>
              <a:t> </a:t>
            </a:r>
            <a:r>
              <a:rPr lang="nl-NL" dirty="0" err="1"/>
              <a:t>molestie</a:t>
            </a:r>
            <a:r>
              <a:rPr lang="nl-NL" dirty="0"/>
              <a:t>. </a:t>
            </a:r>
            <a:r>
              <a:rPr lang="nl-NL" dirty="0" err="1"/>
              <a:t>Nunc</a:t>
            </a:r>
            <a:r>
              <a:rPr lang="nl-NL" dirty="0"/>
              <a:t> vel </a:t>
            </a:r>
            <a:r>
              <a:rPr lang="nl-NL" dirty="0" err="1"/>
              <a:t>justo</a:t>
            </a:r>
            <a:r>
              <a:rPr lang="nl-NL" dirty="0"/>
              <a:t> </a:t>
            </a:r>
            <a:r>
              <a:rPr lang="nl-NL" dirty="0" err="1"/>
              <a:t>laoreet</a:t>
            </a:r>
            <a:r>
              <a:rPr lang="nl-NL" dirty="0"/>
              <a:t>, </a:t>
            </a:r>
            <a:r>
              <a:rPr lang="nl-NL" dirty="0" err="1"/>
              <a:t>aliquet</a:t>
            </a:r>
            <a:r>
              <a:rPr lang="nl-NL" dirty="0"/>
              <a:t> </a:t>
            </a:r>
            <a:r>
              <a:rPr lang="nl-NL" dirty="0" err="1"/>
              <a:t>neque</a:t>
            </a:r>
            <a:r>
              <a:rPr lang="nl-NL" dirty="0"/>
              <a:t> </a:t>
            </a:r>
            <a:r>
              <a:rPr lang="nl-NL" dirty="0" err="1"/>
              <a:t>nec</a:t>
            </a:r>
            <a:r>
              <a:rPr lang="nl-NL" dirty="0"/>
              <a:t>, dictum </a:t>
            </a:r>
            <a:r>
              <a:rPr lang="nl-NL" dirty="0" err="1"/>
              <a:t>elit</a:t>
            </a:r>
            <a:r>
              <a:rPr lang="nl-NL" dirty="0"/>
              <a:t>. </a:t>
            </a:r>
          </a:p>
        </p:txBody>
      </p:sp>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bg1"/>
                </a:solidFill>
                <a:latin typeface="Museo Sans 900" charset="0"/>
                <a:ea typeface="Museo Sans 900" charset="0"/>
                <a:cs typeface="Museo Sans 900" charset="0"/>
              </a:defRPr>
            </a:lvl1pPr>
          </a:lstStyle>
          <a:p>
            <a:pPr lvl="0"/>
            <a:r>
              <a:rPr lang="nl-NL" dirty="0"/>
              <a:t>Titel tekstpagina</a:t>
            </a:r>
          </a:p>
        </p:txBody>
      </p:sp>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bg1"/>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Tree>
    <p:extLst>
      <p:ext uri="{BB962C8B-B14F-4D97-AF65-F5344CB8AC3E}">
        <p14:creationId xmlns:p14="http://schemas.microsoft.com/office/powerpoint/2010/main" val="387817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13" name="Tijdelijke aanduiding voor tekst 12"/>
          <p:cNvSpPr>
            <a:spLocks noGrp="1"/>
          </p:cNvSpPr>
          <p:nvPr>
            <p:ph type="body" sz="quarter" idx="10"/>
          </p:nvPr>
        </p:nvSpPr>
        <p:spPr>
          <a:xfrm>
            <a:off x="467969" y="1468966"/>
            <a:ext cx="11015986" cy="4291753"/>
          </a:xfrm>
          <a:prstGeom prst="rect">
            <a:avLst/>
          </a:prstGeom>
        </p:spPr>
        <p:txBody>
          <a:bodyPr vert="horz" lIns="0" tIns="0" rIns="0" bIns="0"/>
          <a:lstStyle>
            <a:lvl1pPr marL="457189" indent="-457189">
              <a:buClr>
                <a:schemeClr val="accent1"/>
              </a:buClr>
              <a:buFont typeface="Wingdings" charset="2"/>
              <a:buChar char="§"/>
              <a:defRPr sz="2800" b="0" i="0">
                <a:latin typeface="Museo Sans 300" charset="0"/>
                <a:ea typeface="Museo Sans 300" charset="0"/>
                <a:cs typeface="Museo Sans 300" charset="0"/>
              </a:defRPr>
            </a:lvl1pPr>
            <a:lvl2pPr marL="990575" indent="-380990">
              <a:buClr>
                <a:schemeClr val="accent1"/>
              </a:buClr>
              <a:buFont typeface="Wingdings" charset="2"/>
              <a:buChar char="§"/>
              <a:defRPr sz="2800" b="0" i="0">
                <a:latin typeface="Museo Sans 300" charset="0"/>
                <a:ea typeface="Museo Sans 300" charset="0"/>
                <a:cs typeface="Museo Sans 300" charset="0"/>
              </a:defRPr>
            </a:lvl2pPr>
            <a:lvl3pPr marL="1523962" indent="-304792">
              <a:buClr>
                <a:schemeClr val="accent1"/>
              </a:buClr>
              <a:buFont typeface="Wingdings" charset="2"/>
              <a:buChar char="§"/>
              <a:defRPr sz="2800" b="0" i="0">
                <a:latin typeface="Museo Sans 300" charset="0"/>
                <a:ea typeface="Museo Sans 300" charset="0"/>
                <a:cs typeface="Museo Sans 300" charset="0"/>
              </a:defRPr>
            </a:lvl3pPr>
            <a:lvl4pPr marL="2133547" indent="-304792">
              <a:buClr>
                <a:schemeClr val="accent1"/>
              </a:buClr>
              <a:buFont typeface="Wingdings" charset="2"/>
              <a:buChar char="§"/>
              <a:defRPr sz="2800" b="0" i="0">
                <a:latin typeface="Museo Sans 300" charset="0"/>
                <a:ea typeface="Museo Sans 300" charset="0"/>
                <a:cs typeface="Museo Sans 300" charset="0"/>
              </a:defRPr>
            </a:lvl4pPr>
            <a:lvl5pPr marL="2743131" indent="-304792">
              <a:buClr>
                <a:schemeClr val="accent1"/>
              </a:buClr>
              <a:buFont typeface="Wingdings" charset="2"/>
              <a:buChar char="§"/>
              <a:defRPr sz="2800" b="0" i="0">
                <a:latin typeface="Museo Sans 300" charset="0"/>
                <a:ea typeface="Museo Sans 300" charset="0"/>
                <a:cs typeface="Museo Sans 300"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opsommingspagina</a:t>
            </a:r>
          </a:p>
        </p:txBody>
      </p:sp>
      <p:pic>
        <p:nvPicPr>
          <p:cNvPr id="5" name="Picture 4"/>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Tree>
    <p:extLst>
      <p:ext uri="{BB962C8B-B14F-4D97-AF65-F5344CB8AC3E}">
        <p14:creationId xmlns:p14="http://schemas.microsoft.com/office/powerpoint/2010/main" val="262636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ote opsomming">
    <p:spTree>
      <p:nvGrpSpPr>
        <p:cNvPr id="1" name=""/>
        <p:cNvGrpSpPr/>
        <p:nvPr/>
      </p:nvGrpSpPr>
      <p:grpSpPr>
        <a:xfrm>
          <a:off x="0" y="0"/>
          <a:ext cx="0" cy="0"/>
          <a:chOff x="0" y="0"/>
          <a:chExt cx="0" cy="0"/>
        </a:xfrm>
      </p:grpSpPr>
      <p:pic>
        <p:nvPicPr>
          <p:cNvPr id="5" name="Picture 4"/>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6" name="Tijdelijke aanduiding voor tekst 12"/>
          <p:cNvSpPr>
            <a:spLocks noGrp="1"/>
          </p:cNvSpPr>
          <p:nvPr>
            <p:ph type="body" sz="quarter" idx="10" hasCustomPrompt="1"/>
          </p:nvPr>
        </p:nvSpPr>
        <p:spPr>
          <a:xfrm>
            <a:off x="466725" y="1454290"/>
            <a:ext cx="7842250" cy="3383928"/>
          </a:xfrm>
          <a:prstGeom prst="rect">
            <a:avLst/>
          </a:prstGeom>
        </p:spPr>
        <p:txBody>
          <a:bodyPr vert="horz" lIns="0" tIns="0" rIns="0" bIns="0"/>
          <a:lstStyle>
            <a:lvl1pPr marL="342900" marR="0" indent="-342900" algn="l" defTabSz="457200" rtl="0" eaLnBrk="1" fontAlgn="auto" latinLnBrk="0" hangingPunct="1">
              <a:lnSpc>
                <a:spcPct val="100000"/>
              </a:lnSpc>
              <a:spcBef>
                <a:spcPct val="20000"/>
              </a:spcBef>
              <a:spcAft>
                <a:spcPts val="0"/>
              </a:spcAft>
              <a:buClr>
                <a:schemeClr val="accent1"/>
              </a:buClr>
              <a:buSzPct val="90000"/>
              <a:buFont typeface="Wingdings" charset="2"/>
              <a:buChar char="§"/>
              <a:tabLst/>
              <a:defRPr sz="4800" b="0" i="0" baseline="0">
                <a:latin typeface="Museo Sans 300" charset="0"/>
                <a:ea typeface="Museo Sans 300" charset="0"/>
                <a:cs typeface="Museo Sans 300" charset="0"/>
              </a:defRPr>
            </a:lvl1pPr>
            <a:lvl2pPr marL="742950" indent="-285750">
              <a:buClr>
                <a:schemeClr val="accent1"/>
              </a:buClr>
              <a:buFont typeface="Wingdings" charset="2"/>
              <a:buChar char="§"/>
              <a:defRPr sz="2000">
                <a:latin typeface="Georgia"/>
                <a:cs typeface="Georgia"/>
              </a:defRPr>
            </a:lvl2pPr>
            <a:lvl3pPr marL="1143000" indent="-228600">
              <a:buClr>
                <a:schemeClr val="accent1"/>
              </a:buClr>
              <a:buFont typeface="Wingdings" charset="2"/>
              <a:buChar char="§"/>
              <a:defRPr sz="2000">
                <a:latin typeface="Georgia"/>
                <a:cs typeface="Georgia"/>
              </a:defRPr>
            </a:lvl3pPr>
            <a:lvl4pPr marL="1600200" indent="-228600">
              <a:buClr>
                <a:schemeClr val="accent1"/>
              </a:buClr>
              <a:buFont typeface="Wingdings" charset="2"/>
              <a:buChar char="§"/>
              <a:defRPr sz="2000">
                <a:latin typeface="Georgia"/>
                <a:cs typeface="Georgia"/>
              </a:defRPr>
            </a:lvl4pPr>
            <a:lvl5pPr marL="2057400" indent="-228600">
              <a:buClr>
                <a:schemeClr val="accent1"/>
              </a:buClr>
              <a:buFont typeface="Wingdings" charset="2"/>
              <a:buChar char="§"/>
              <a:defRPr sz="2000">
                <a:latin typeface="Georgia"/>
                <a:cs typeface="Georgia"/>
              </a:defRPr>
            </a:lvl5pPr>
          </a:lstStyle>
          <a:p>
            <a:pPr lvl="0"/>
            <a:r>
              <a:rPr lang="nl-NL" dirty="0"/>
              <a:t>Grote opsomming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Wingdings" charset="2"/>
              <a:buChar char="§"/>
              <a:tabLst/>
              <a:defRPr/>
            </a:pPr>
            <a:r>
              <a:rPr lang="nl-NL" dirty="0"/>
              <a:t>Grote opsomming 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Wingdings" charset="2"/>
              <a:buChar char="§"/>
              <a:tabLst/>
              <a:defRPr/>
            </a:pPr>
            <a:r>
              <a:rPr lang="nl-NL" dirty="0"/>
              <a:t>Grote opsomming 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Wingdings" charset="2"/>
              <a:buChar char="§"/>
              <a:tabLst/>
              <a:defRPr/>
            </a:pPr>
            <a:r>
              <a:rPr lang="nl-NL" dirty="0"/>
              <a:t>Grote opsomming 4</a:t>
            </a:r>
          </a:p>
        </p:txBody>
      </p:sp>
    </p:spTree>
    <p:extLst>
      <p:ext uri="{BB962C8B-B14F-4D97-AF65-F5344CB8AC3E}">
        <p14:creationId xmlns:p14="http://schemas.microsoft.com/office/powerpoint/2010/main" val="83245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placeholder rechts">
    <p:spTree>
      <p:nvGrpSpPr>
        <p:cNvPr id="1" name=""/>
        <p:cNvGrpSpPr/>
        <p:nvPr/>
      </p:nvGrpSpPr>
      <p:grpSpPr>
        <a:xfrm>
          <a:off x="0" y="0"/>
          <a:ext cx="0" cy="0"/>
          <a:chOff x="0" y="0"/>
          <a:chExt cx="0" cy="0"/>
        </a:xfrm>
      </p:grpSpPr>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op 1 regel</a:t>
            </a:r>
          </a:p>
        </p:txBody>
      </p:sp>
      <p:pic>
        <p:nvPicPr>
          <p:cNvPr id="5" name="Picture 4"/>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6" name="Tijdelijke aanduiding voor tekst 12"/>
          <p:cNvSpPr>
            <a:spLocks noGrp="1"/>
          </p:cNvSpPr>
          <p:nvPr>
            <p:ph type="body" sz="quarter" idx="10" hasCustomPrompt="1"/>
          </p:nvPr>
        </p:nvSpPr>
        <p:spPr>
          <a:xfrm>
            <a:off x="466726" y="1595500"/>
            <a:ext cx="5339714" cy="4165219"/>
          </a:xfrm>
          <a:prstGeom prst="rect">
            <a:avLst/>
          </a:prstGeom>
        </p:spPr>
        <p:txBody>
          <a:bodyPr vert="horz" lIns="0" tIns="0" rIns="0" bIns="0"/>
          <a:lstStyle>
            <a:lvl1pPr marL="0" marR="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lang="en-US" b="0" i="0" smtClean="0">
                <a:effectLst/>
                <a:latin typeface="Museo Sans 300" charset="0"/>
                <a:ea typeface="Museo Sans 300" charset="0"/>
                <a:cs typeface="Museo Sans 300" charset="0"/>
              </a:defRPr>
            </a:lvl1pPr>
            <a:lvl2pPr marL="457200" indent="0">
              <a:buClr>
                <a:schemeClr val="accent1"/>
              </a:buClr>
              <a:buFont typeface="Wingdings" charset="2"/>
              <a:buNone/>
              <a:defRPr sz="2000">
                <a:latin typeface="Georgia"/>
                <a:cs typeface="Georgia"/>
              </a:defRPr>
            </a:lvl2pPr>
            <a:lvl3pPr marL="914400" indent="0">
              <a:buClr>
                <a:schemeClr val="accent1"/>
              </a:buClr>
              <a:buFont typeface="Wingdings" charset="2"/>
              <a:buNone/>
              <a:defRPr sz="2000">
                <a:latin typeface="Georgia"/>
                <a:cs typeface="Georgia"/>
              </a:defRPr>
            </a:lvl3pPr>
            <a:lvl4pPr marL="1371600" indent="0">
              <a:buClr>
                <a:schemeClr val="accent1"/>
              </a:buClr>
              <a:buFont typeface="Wingdings" charset="2"/>
              <a:buNone/>
              <a:defRPr sz="2000">
                <a:latin typeface="Georgia"/>
                <a:cs typeface="Georgia"/>
              </a:defRPr>
            </a:lvl4pPr>
            <a:lvl5pPr marL="1828800" indent="0">
              <a:buClr>
                <a:schemeClr val="accent1"/>
              </a:buClr>
              <a:buFont typeface="Wingdings" charset="2"/>
              <a:buNone/>
              <a:defRPr sz="2000">
                <a:latin typeface="Georgia"/>
                <a:cs typeface="Georgia"/>
              </a:defRPr>
            </a:lvl5pPr>
          </a:lstStyle>
          <a:p>
            <a:pPr marL="0" marR="0" lvl="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a:pPr>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a:t>
            </a:r>
          </a:p>
        </p:txBody>
      </p:sp>
      <p:sp>
        <p:nvSpPr>
          <p:cNvPr id="12" name="Picture Placeholder 10"/>
          <p:cNvSpPr>
            <a:spLocks noGrp="1"/>
          </p:cNvSpPr>
          <p:nvPr>
            <p:ph type="pic" sz="quarter" idx="11" hasCustomPrompt="1"/>
          </p:nvPr>
        </p:nvSpPr>
        <p:spPr>
          <a:xfrm>
            <a:off x="6099048" y="1595500"/>
            <a:ext cx="5640838" cy="416522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9630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74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s+placeholder rechts">
    <p:spTree>
      <p:nvGrpSpPr>
        <p:cNvPr id="1" name=""/>
        <p:cNvGrpSpPr/>
        <p:nvPr/>
      </p:nvGrpSpPr>
      <p:grpSpPr>
        <a:xfrm>
          <a:off x="0" y="0"/>
          <a:ext cx="0" cy="0"/>
          <a:chOff x="0" y="0"/>
          <a:chExt cx="0" cy="0"/>
        </a:xfrm>
      </p:grpSpPr>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op 1 regel</a:t>
            </a:r>
          </a:p>
        </p:txBody>
      </p:sp>
      <p:pic>
        <p:nvPicPr>
          <p:cNvPr id="5" name="Picture 4"/>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6" name="Tijdelijke aanduiding voor tekst 12"/>
          <p:cNvSpPr>
            <a:spLocks noGrp="1"/>
          </p:cNvSpPr>
          <p:nvPr>
            <p:ph type="body" sz="quarter" idx="10" hasCustomPrompt="1"/>
          </p:nvPr>
        </p:nvSpPr>
        <p:spPr>
          <a:xfrm>
            <a:off x="466726" y="1595500"/>
            <a:ext cx="5339714" cy="4165218"/>
          </a:xfrm>
          <a:prstGeom prst="rect">
            <a:avLst/>
          </a:prstGeom>
        </p:spPr>
        <p:txBody>
          <a:bodyPr vert="horz" lIns="0" tIns="0" rIns="0" bIns="0"/>
          <a:lstStyle>
            <a:lvl1pPr marL="342900" indent="-342900">
              <a:lnSpc>
                <a:spcPct val="100000"/>
              </a:lnSpc>
              <a:buClr>
                <a:schemeClr val="accent1"/>
              </a:buClr>
              <a:buFont typeface="Wingdings" charset="2"/>
              <a:buChar char="§"/>
              <a:defRPr lang="en-US" sz="2800" b="0" i="0" smtClean="0">
                <a:effectLst/>
                <a:latin typeface="Museo Sans 300" charset="0"/>
                <a:ea typeface="Museo Sans 300" charset="0"/>
                <a:cs typeface="Museo Sans 300" charset="0"/>
              </a:defRPr>
            </a:lvl1pPr>
            <a:lvl2pPr marL="800100" indent="-342900">
              <a:buClr>
                <a:schemeClr val="accent1"/>
              </a:buClr>
              <a:buFont typeface="Wingdings" charset="2"/>
              <a:buChar char="§"/>
              <a:defRPr sz="2800" b="0" i="0">
                <a:latin typeface="Museo Sans 300" charset="0"/>
                <a:ea typeface="Museo Sans 300" charset="0"/>
                <a:cs typeface="Museo Sans 300" charset="0"/>
              </a:defRPr>
            </a:lvl2pPr>
            <a:lvl3pPr marL="1257300" indent="-342900">
              <a:buClr>
                <a:schemeClr val="accent1"/>
              </a:buClr>
              <a:buFont typeface="Wingdings" charset="2"/>
              <a:buChar char="§"/>
              <a:defRPr sz="2800" b="0" i="0">
                <a:latin typeface="Museo Sans 300" charset="0"/>
                <a:ea typeface="Museo Sans 300" charset="0"/>
                <a:cs typeface="Museo Sans 300" charset="0"/>
              </a:defRPr>
            </a:lvl3pPr>
            <a:lvl4pPr marL="1714500" indent="-342900">
              <a:buClr>
                <a:schemeClr val="accent1"/>
              </a:buClr>
              <a:buFont typeface="Wingdings" charset="2"/>
              <a:buChar char="§"/>
              <a:defRPr sz="2800" b="0" i="0">
                <a:latin typeface="Museo Sans 300" charset="0"/>
                <a:ea typeface="Museo Sans 300" charset="0"/>
                <a:cs typeface="Museo Sans 300" charset="0"/>
              </a:defRPr>
            </a:lvl4pPr>
            <a:lvl5pPr marL="2171700" indent="-342900">
              <a:buClr>
                <a:schemeClr val="accent1"/>
              </a:buClr>
              <a:buFont typeface="Wingdings" charset="2"/>
              <a:buChar char="§"/>
              <a:defRPr sz="2800" b="0" i="0">
                <a:latin typeface="Museo Sans 300" charset="0"/>
                <a:ea typeface="Museo Sans 300" charset="0"/>
                <a:cs typeface="Museo Sans 300" charset="0"/>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Picture Placeholder 10"/>
          <p:cNvSpPr>
            <a:spLocks noGrp="1"/>
          </p:cNvSpPr>
          <p:nvPr>
            <p:ph type="pic" sz="quarter" idx="11" hasCustomPrompt="1"/>
          </p:nvPr>
        </p:nvSpPr>
        <p:spPr>
          <a:xfrm>
            <a:off x="6099048" y="1595500"/>
            <a:ext cx="5640838" cy="416522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7361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74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placeholder links">
    <p:spTree>
      <p:nvGrpSpPr>
        <p:cNvPr id="1" name=""/>
        <p:cNvGrpSpPr/>
        <p:nvPr/>
      </p:nvGrpSpPr>
      <p:grpSpPr>
        <a:xfrm>
          <a:off x="0" y="0"/>
          <a:ext cx="0" cy="0"/>
          <a:chOff x="0" y="0"/>
          <a:chExt cx="0" cy="0"/>
        </a:xfrm>
      </p:grpSpPr>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op 1 regel</a:t>
            </a:r>
          </a:p>
        </p:txBody>
      </p:sp>
      <p:pic>
        <p:nvPicPr>
          <p:cNvPr id="5" name="Picture 4"/>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6" name="Tijdelijke aanduiding voor tekst 12"/>
          <p:cNvSpPr>
            <a:spLocks noGrp="1"/>
          </p:cNvSpPr>
          <p:nvPr>
            <p:ph type="body" sz="quarter" idx="10" hasCustomPrompt="1"/>
          </p:nvPr>
        </p:nvSpPr>
        <p:spPr>
          <a:xfrm>
            <a:off x="6099048" y="1595500"/>
            <a:ext cx="5640838" cy="4165218"/>
          </a:xfrm>
          <a:prstGeom prst="rect">
            <a:avLst/>
          </a:prstGeom>
        </p:spPr>
        <p:txBody>
          <a:bodyPr vert="horz" lIns="0" tIns="0" rIns="0" bIns="0"/>
          <a:lstStyle>
            <a:lvl1pPr marL="0" marR="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lang="en-US" b="0" i="0" smtClean="0">
                <a:effectLst/>
                <a:latin typeface="Museo Sans 300" charset="0"/>
                <a:ea typeface="Museo Sans 300" charset="0"/>
                <a:cs typeface="Museo Sans 300" charset="0"/>
              </a:defRPr>
            </a:lvl1pPr>
            <a:lvl2pPr marL="457200" indent="0">
              <a:buClr>
                <a:schemeClr val="accent1"/>
              </a:buClr>
              <a:buFont typeface="Wingdings" charset="2"/>
              <a:buNone/>
              <a:defRPr sz="2000">
                <a:latin typeface="Georgia"/>
                <a:cs typeface="Georgia"/>
              </a:defRPr>
            </a:lvl2pPr>
            <a:lvl3pPr marL="914400" indent="0">
              <a:buClr>
                <a:schemeClr val="accent1"/>
              </a:buClr>
              <a:buFont typeface="Wingdings" charset="2"/>
              <a:buNone/>
              <a:defRPr sz="2000">
                <a:latin typeface="Georgia"/>
                <a:cs typeface="Georgia"/>
              </a:defRPr>
            </a:lvl3pPr>
            <a:lvl4pPr marL="1371600" indent="0">
              <a:buClr>
                <a:schemeClr val="accent1"/>
              </a:buClr>
              <a:buFont typeface="Wingdings" charset="2"/>
              <a:buNone/>
              <a:defRPr sz="2000">
                <a:latin typeface="Georgia"/>
                <a:cs typeface="Georgia"/>
              </a:defRPr>
            </a:lvl4pPr>
            <a:lvl5pPr marL="1828800" indent="0">
              <a:buClr>
                <a:schemeClr val="accent1"/>
              </a:buClr>
              <a:buFont typeface="Wingdings" charset="2"/>
              <a:buNone/>
              <a:defRPr sz="2000">
                <a:latin typeface="Georgia"/>
                <a:cs typeface="Georgia"/>
              </a:defRPr>
            </a:lvl5pPr>
          </a:lstStyle>
          <a:p>
            <a:pPr marL="0" marR="0" lvl="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a:pPr>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a:t>
            </a:r>
          </a:p>
          <a:p>
            <a:pPr lvl="0"/>
            <a:endParaRPr lang="nl-NL" dirty="0"/>
          </a:p>
        </p:txBody>
      </p:sp>
      <p:sp>
        <p:nvSpPr>
          <p:cNvPr id="16" name="Picture Placeholder 10"/>
          <p:cNvSpPr>
            <a:spLocks noGrp="1"/>
          </p:cNvSpPr>
          <p:nvPr>
            <p:ph type="pic" sz="quarter" idx="11" hasCustomPrompt="1"/>
          </p:nvPr>
        </p:nvSpPr>
        <p:spPr>
          <a:xfrm>
            <a:off x="466725" y="1595500"/>
            <a:ext cx="5339715" cy="416522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12075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74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laceholder zonder tekst">
    <p:spTree>
      <p:nvGrpSpPr>
        <p:cNvPr id="1" name=""/>
        <p:cNvGrpSpPr/>
        <p:nvPr/>
      </p:nvGrpSpPr>
      <p:grpSpPr>
        <a:xfrm>
          <a:off x="0" y="0"/>
          <a:ext cx="0" cy="0"/>
          <a:chOff x="0" y="0"/>
          <a:chExt cx="0" cy="0"/>
        </a:xfrm>
      </p:grpSpPr>
      <p:sp>
        <p:nvSpPr>
          <p:cNvPr id="21" name="Tijdelijke aanduiding voor tekst 19"/>
          <p:cNvSpPr>
            <a:spLocks noGrp="1"/>
          </p:cNvSpPr>
          <p:nvPr>
            <p:ph type="body" sz="quarter" idx="12" hasCustomPrompt="1"/>
          </p:nvPr>
        </p:nvSpPr>
        <p:spPr>
          <a:xfrm>
            <a:off x="466726" y="453961"/>
            <a:ext cx="7666382"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op 1 regel</a:t>
            </a:r>
          </a:p>
        </p:txBody>
      </p:sp>
      <p:pic>
        <p:nvPicPr>
          <p:cNvPr id="5" name="Picture 4"/>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11" name="Picture Placeholder 10"/>
          <p:cNvSpPr>
            <a:spLocks noGrp="1"/>
          </p:cNvSpPr>
          <p:nvPr>
            <p:ph type="pic" sz="quarter" idx="11" hasCustomPrompt="1"/>
          </p:nvPr>
        </p:nvSpPr>
        <p:spPr>
          <a:xfrm>
            <a:off x="466725" y="1595500"/>
            <a:ext cx="11273161" cy="416522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35501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74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laceholder foto groot zonder tekst">
    <p:spTree>
      <p:nvGrpSpPr>
        <p:cNvPr id="1" name=""/>
        <p:cNvGrpSpPr/>
        <p:nvPr/>
      </p:nvGrpSpPr>
      <p:grpSpPr>
        <a:xfrm>
          <a:off x="0" y="0"/>
          <a:ext cx="0" cy="0"/>
          <a:chOff x="0" y="0"/>
          <a:chExt cx="0" cy="0"/>
        </a:xfrm>
      </p:grpSpPr>
      <p:pic>
        <p:nvPicPr>
          <p:cNvPr id="5" name="Picture 4"/>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8" name="Picture Placeholder 10"/>
          <p:cNvSpPr>
            <a:spLocks noGrp="1"/>
          </p:cNvSpPr>
          <p:nvPr>
            <p:ph type="pic" sz="quarter" idx="11" hasCustomPrompt="1"/>
          </p:nvPr>
        </p:nvSpPr>
        <p:spPr>
          <a:xfrm>
            <a:off x="0" y="0"/>
            <a:ext cx="12191999" cy="576072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8317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74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C4AD23A-48DC-3D46-BBC8-42C5E8188150}" type="slidenum">
              <a:rPr lang="en-US" smtClean="0"/>
              <a:pPr/>
              <a:t>‹nr.›</a:t>
            </a:fld>
            <a:endParaRPr lang="en-US" dirty="0"/>
          </a:p>
        </p:txBody>
      </p:sp>
    </p:spTree>
    <p:extLst>
      <p:ext uri="{BB962C8B-B14F-4D97-AF65-F5344CB8AC3E}">
        <p14:creationId xmlns:p14="http://schemas.microsoft.com/office/powerpoint/2010/main" val="212676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ussenpagina/quot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a:srcRect l="4025" t="7484" r="4025"/>
          <a:stretch/>
        </p:blipFill>
        <p:spPr>
          <a:xfrm>
            <a:off x="-1" y="-1"/>
            <a:ext cx="12192001" cy="6175567"/>
          </a:xfrm>
          <a:prstGeom prst="rect">
            <a:avLst/>
          </a:prstGeom>
        </p:spPr>
      </p:pic>
      <p:sp>
        <p:nvSpPr>
          <p:cNvPr id="5" name="Title 1"/>
          <p:cNvSpPr>
            <a:spLocks noGrp="1"/>
          </p:cNvSpPr>
          <p:nvPr>
            <p:ph type="title" hasCustomPrompt="1"/>
          </p:nvPr>
        </p:nvSpPr>
        <p:spPr>
          <a:xfrm>
            <a:off x="466725" y="1197865"/>
            <a:ext cx="7342251" cy="3600324"/>
          </a:xfrm>
          <a:prstGeom prst="rect">
            <a:avLst/>
          </a:prstGeom>
        </p:spPr>
        <p:txBody>
          <a:bodyPr lIns="0" tIns="0" rIns="0" bIns="0"/>
          <a:lstStyle>
            <a:lvl1pPr>
              <a:defRPr sz="5400" b="1" i="0" baseline="0">
                <a:solidFill>
                  <a:schemeClr val="bg1"/>
                </a:solidFill>
                <a:latin typeface="Museo Sans 900" charset="0"/>
                <a:ea typeface="Museo Sans 900" charset="0"/>
                <a:cs typeface="Museo Sans 900" charset="0"/>
              </a:defRPr>
            </a:lvl1pPr>
          </a:lstStyle>
          <a:p>
            <a:r>
              <a:rPr lang="en-US" dirty="0"/>
              <a:t>“WE WERKEN NIET VOOR STEDEN, MAAR VOOR DE MENSEN DIE ER WONEN”</a:t>
            </a:r>
          </a:p>
        </p:txBody>
      </p:sp>
      <p:sp>
        <p:nvSpPr>
          <p:cNvPr id="18"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seo Sans 500" charset="0"/>
            </a:endParaRPr>
          </a:p>
        </p:txBody>
      </p:sp>
      <p:pic>
        <p:nvPicPr>
          <p:cNvPr id="5" name="Picture 4"/>
          <p:cNvPicPr>
            <a:picLocks noChangeAspect="1"/>
          </p:cNvPicPr>
          <p:nvPr userDrawn="1"/>
        </p:nvPicPr>
        <p:blipFill>
          <a:blip/>
          <a:stretch>
            <a:fillRect/>
          </a:stretch>
        </p:blipFill>
        <p:spPr>
          <a:xfrm>
            <a:off x="4298950" y="3003550"/>
            <a:ext cx="3594100" cy="850900"/>
          </a:xfrm>
          <a:prstGeom prst="rect">
            <a:avLst/>
          </a:prstGeom>
        </p:spPr>
      </p:pic>
    </p:spTree>
    <p:extLst>
      <p:ext uri="{BB962C8B-B14F-4D97-AF65-F5344CB8AC3E}">
        <p14:creationId xmlns:p14="http://schemas.microsoft.com/office/powerpoint/2010/main" val="164406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to-vol">
    <p:spTree>
      <p:nvGrpSpPr>
        <p:cNvPr id="1" name=""/>
        <p:cNvGrpSpPr/>
        <p:nvPr/>
      </p:nvGrpSpPr>
      <p:grpSpPr>
        <a:xfrm>
          <a:off x="0" y="0"/>
          <a:ext cx="0" cy="0"/>
          <a:chOff x="0" y="0"/>
          <a:chExt cx="0" cy="0"/>
        </a:xfrm>
      </p:grpSpPr>
      <p:sp>
        <p:nvSpPr>
          <p:cNvPr id="7" name="Picture Placeholder 10"/>
          <p:cNvSpPr>
            <a:spLocks noGrp="1"/>
          </p:cNvSpPr>
          <p:nvPr>
            <p:ph type="pic" sz="quarter" idx="11" hasCustomPrompt="1"/>
          </p:nvPr>
        </p:nvSpPr>
        <p:spPr>
          <a:xfrm>
            <a:off x="0" y="1"/>
            <a:ext cx="12192000" cy="685800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12225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to-vol+text">
    <p:spTree>
      <p:nvGrpSpPr>
        <p:cNvPr id="1" name=""/>
        <p:cNvGrpSpPr/>
        <p:nvPr/>
      </p:nvGrpSpPr>
      <p:grpSpPr>
        <a:xfrm>
          <a:off x="0" y="0"/>
          <a:ext cx="0" cy="0"/>
          <a:chOff x="0" y="0"/>
          <a:chExt cx="0" cy="0"/>
        </a:xfrm>
      </p:grpSpPr>
      <p:sp>
        <p:nvSpPr>
          <p:cNvPr id="7" name="Picture Placeholder 10"/>
          <p:cNvSpPr>
            <a:spLocks noGrp="1"/>
          </p:cNvSpPr>
          <p:nvPr>
            <p:ph type="pic" sz="quarter" idx="11" hasCustomPrompt="1"/>
          </p:nvPr>
        </p:nvSpPr>
        <p:spPr>
          <a:xfrm>
            <a:off x="0" y="1"/>
            <a:ext cx="12192000" cy="685800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
        <p:nvSpPr>
          <p:cNvPr id="5" name="Title 1"/>
          <p:cNvSpPr>
            <a:spLocks noGrp="1"/>
          </p:cNvSpPr>
          <p:nvPr>
            <p:ph type="title" hasCustomPrompt="1"/>
          </p:nvPr>
        </p:nvSpPr>
        <p:spPr>
          <a:xfrm>
            <a:off x="466724" y="3472625"/>
            <a:ext cx="7177659" cy="1325563"/>
          </a:xfrm>
          <a:prstGeom prst="rect">
            <a:avLst/>
          </a:prstGeom>
        </p:spPr>
        <p:txBody>
          <a:bodyPr lIns="0" tIns="0" rIns="0" bIns="0"/>
          <a:lstStyle>
            <a:lvl1pPr>
              <a:defRPr sz="4400" b="1" i="0">
                <a:solidFill>
                  <a:schemeClr val="bg1"/>
                </a:solidFill>
                <a:latin typeface="Museo Sans 900" charset="0"/>
                <a:ea typeface="Museo Sans 900" charset="0"/>
                <a:cs typeface="Museo Sans 900" charset="0"/>
              </a:defRPr>
            </a:lvl1pPr>
          </a:lstStyle>
          <a:p>
            <a:r>
              <a:rPr lang="en-US" dirty="0"/>
              <a:t>TITEL VAN PRESENTATIE OP TWEE REGELS</a:t>
            </a:r>
          </a:p>
        </p:txBody>
      </p:sp>
      <p:sp>
        <p:nvSpPr>
          <p:cNvPr id="6" name="Text Placeholder 5"/>
          <p:cNvSpPr>
            <a:spLocks noGrp="1"/>
          </p:cNvSpPr>
          <p:nvPr>
            <p:ph type="body" sz="quarter" idx="10" hasCustomPrompt="1"/>
          </p:nvPr>
        </p:nvSpPr>
        <p:spPr>
          <a:xfrm>
            <a:off x="466725" y="4907916"/>
            <a:ext cx="5983502" cy="442913"/>
          </a:xfrm>
          <a:prstGeom prst="rect">
            <a:avLst/>
          </a:prstGeom>
        </p:spPr>
        <p:txBody>
          <a:bodyPr lIns="0" tIns="0" rIns="0" bIns="0"/>
          <a:lstStyle>
            <a:lvl1pPr marL="0" indent="0">
              <a:buNone/>
              <a:defRPr sz="2800" b="0" i="0">
                <a:solidFill>
                  <a:schemeClr val="bg1"/>
                </a:solidFill>
                <a:latin typeface="Museo Sans 300" charset="0"/>
                <a:ea typeface="Museo Sans 300" charset="0"/>
                <a:cs typeface="Museo Sans 300" charset="0"/>
              </a:defRPr>
            </a:lvl1pPr>
          </a:lstStyle>
          <a:p>
            <a:pPr lvl="0"/>
            <a:r>
              <a:rPr lang="en-US" dirty="0"/>
              <a:t>NAAM KLANT OF PRESENTATOR</a:t>
            </a:r>
          </a:p>
        </p:txBody>
      </p:sp>
    </p:spTree>
    <p:extLst>
      <p:ext uri="{BB962C8B-B14F-4D97-AF65-F5344CB8AC3E}">
        <p14:creationId xmlns:p14="http://schemas.microsoft.com/office/powerpoint/2010/main" val="83839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ussenpagina/quot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srcRect l="4025" t="7484" r="4025"/>
          <a:stretch/>
        </p:blipFill>
        <p:spPr>
          <a:xfrm>
            <a:off x="-1" y="-1"/>
            <a:ext cx="12192001" cy="6175567"/>
          </a:xfrm>
          <a:prstGeom prst="rect">
            <a:avLst/>
          </a:prstGeom>
        </p:spPr>
      </p:pic>
      <p:sp>
        <p:nvSpPr>
          <p:cNvPr id="5" name="Title 1"/>
          <p:cNvSpPr>
            <a:spLocks noGrp="1"/>
          </p:cNvSpPr>
          <p:nvPr>
            <p:ph type="title" hasCustomPrompt="1"/>
          </p:nvPr>
        </p:nvSpPr>
        <p:spPr>
          <a:xfrm>
            <a:off x="466725" y="1197865"/>
            <a:ext cx="7342251" cy="3600324"/>
          </a:xfrm>
          <a:prstGeom prst="rect">
            <a:avLst/>
          </a:prstGeom>
        </p:spPr>
        <p:txBody>
          <a:bodyPr lIns="0" tIns="0" rIns="0" bIns="0"/>
          <a:lstStyle>
            <a:lvl1pPr>
              <a:defRPr sz="5400" b="1" i="0" baseline="0">
                <a:solidFill>
                  <a:schemeClr val="bg1"/>
                </a:solidFill>
                <a:latin typeface="Museo Sans 900" charset="0"/>
                <a:ea typeface="Museo Sans 900" charset="0"/>
                <a:cs typeface="Museo Sans 900" charset="0"/>
              </a:defRPr>
            </a:lvl1pPr>
          </a:lstStyle>
          <a:p>
            <a:r>
              <a:rPr lang="en-US" dirty="0"/>
              <a:t>“WE WERKEN NIET VOOR STEDEN, MAAR VOOR DE MENSEN DIE ER WONEN”</a:t>
            </a:r>
          </a:p>
        </p:txBody>
      </p:sp>
      <p:sp>
        <p:nvSpPr>
          <p:cNvPr id="18"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Tree>
    <p:extLst>
      <p:ext uri="{BB962C8B-B14F-4D97-AF65-F5344CB8AC3E}">
        <p14:creationId xmlns:p14="http://schemas.microsoft.com/office/powerpoint/2010/main" val="211728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to+kader">
    <p:spTree>
      <p:nvGrpSpPr>
        <p:cNvPr id="1" name=""/>
        <p:cNvGrpSpPr/>
        <p:nvPr/>
      </p:nvGrpSpPr>
      <p:grpSpPr>
        <a:xfrm>
          <a:off x="0" y="0"/>
          <a:ext cx="0" cy="0"/>
          <a:chOff x="0" y="0"/>
          <a:chExt cx="0" cy="0"/>
        </a:xfrm>
      </p:grpSpPr>
      <p:sp>
        <p:nvSpPr>
          <p:cNvPr id="7" name="Picture Placeholder 10"/>
          <p:cNvSpPr>
            <a:spLocks noGrp="1"/>
          </p:cNvSpPr>
          <p:nvPr>
            <p:ph type="pic" sz="quarter" idx="11" hasCustomPrompt="1"/>
          </p:nvPr>
        </p:nvSpPr>
        <p:spPr>
          <a:xfrm>
            <a:off x="0" y="1"/>
            <a:ext cx="12192000" cy="685800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pic>
        <p:nvPicPr>
          <p:cNvPr id="2" name="Picture 1"/>
          <p:cNvPicPr>
            <a:picLocks noChangeAspect="1"/>
          </p:cNvPicPr>
          <p:nvPr userDrawn="1"/>
        </p:nvPicPr>
        <p:blipFill>
          <a:blip r:embed="rId2"/>
          <a:stretch>
            <a:fillRect/>
          </a:stretch>
        </p:blipFill>
        <p:spPr>
          <a:xfrm>
            <a:off x="675238" y="1460501"/>
            <a:ext cx="4406900" cy="3937000"/>
          </a:xfrm>
          <a:prstGeom prst="rect">
            <a:avLst/>
          </a:prstGeom>
        </p:spPr>
      </p:pic>
      <p:sp>
        <p:nvSpPr>
          <p:cNvPr id="4" name="Tijdelijke aanduiding voor tekst 12"/>
          <p:cNvSpPr>
            <a:spLocks noGrp="1"/>
          </p:cNvSpPr>
          <p:nvPr>
            <p:ph type="body" sz="quarter" idx="10" hasCustomPrompt="1"/>
          </p:nvPr>
        </p:nvSpPr>
        <p:spPr>
          <a:xfrm>
            <a:off x="1024171" y="1874521"/>
            <a:ext cx="3709034" cy="3108960"/>
          </a:xfrm>
          <a:prstGeom prst="rect">
            <a:avLst/>
          </a:prstGeom>
        </p:spPr>
        <p:txBody>
          <a:bodyPr vert="horz" lIns="0" tIns="0" rIns="0" bIns="0"/>
          <a:lstStyle>
            <a:lvl1pPr marL="0" marR="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lang="en-US" sz="2000" b="0" i="0" smtClean="0">
                <a:solidFill>
                  <a:schemeClr val="accent1"/>
                </a:solidFill>
                <a:effectLst/>
                <a:latin typeface="Museo Sans 300" charset="0"/>
                <a:ea typeface="Museo Sans 300" charset="0"/>
                <a:cs typeface="Museo Sans 300" charset="0"/>
              </a:defRPr>
            </a:lvl1pPr>
            <a:lvl2pPr marL="457200" indent="0">
              <a:buClr>
                <a:schemeClr val="accent1"/>
              </a:buClr>
              <a:buFont typeface="Wingdings" charset="2"/>
              <a:buNone/>
              <a:defRPr sz="2000">
                <a:latin typeface="Georgia"/>
                <a:cs typeface="Georgia"/>
              </a:defRPr>
            </a:lvl2pPr>
            <a:lvl3pPr marL="914400" indent="0">
              <a:buClr>
                <a:schemeClr val="accent1"/>
              </a:buClr>
              <a:buFont typeface="Wingdings" charset="2"/>
              <a:buNone/>
              <a:defRPr sz="2000">
                <a:latin typeface="Georgia"/>
                <a:cs typeface="Georgia"/>
              </a:defRPr>
            </a:lvl3pPr>
            <a:lvl4pPr marL="1371600" indent="0">
              <a:buClr>
                <a:schemeClr val="accent1"/>
              </a:buClr>
              <a:buFont typeface="Wingdings" charset="2"/>
              <a:buNone/>
              <a:defRPr sz="2000">
                <a:latin typeface="Georgia"/>
                <a:cs typeface="Georgia"/>
              </a:defRPr>
            </a:lvl4pPr>
            <a:lvl5pPr marL="1828800" indent="0">
              <a:buClr>
                <a:schemeClr val="accent1"/>
              </a:buClr>
              <a:buFont typeface="Wingdings" charset="2"/>
              <a:buNone/>
              <a:defRPr sz="2000">
                <a:latin typeface="Georgia"/>
                <a:cs typeface="Georgia"/>
              </a:defRPr>
            </a:lvl5pPr>
          </a:lstStyle>
          <a:p>
            <a:pPr marL="0" marR="0" lvl="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a:pPr>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 </a:t>
            </a:r>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a:t>
            </a:r>
          </a:p>
          <a:p>
            <a:pPr marL="0" marR="0" lvl="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a:pPr>
            <a:endParaRPr lang="nl-NL" dirty="0"/>
          </a:p>
        </p:txBody>
      </p:sp>
    </p:spTree>
    <p:extLst>
      <p:ext uri="{BB962C8B-B14F-4D97-AF65-F5344CB8AC3E}">
        <p14:creationId xmlns:p14="http://schemas.microsoft.com/office/powerpoint/2010/main" val="254095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pagina">
    <p:spTree>
      <p:nvGrpSpPr>
        <p:cNvPr id="1" name=""/>
        <p:cNvGrpSpPr/>
        <p:nvPr/>
      </p:nvGrpSpPr>
      <p:grpSpPr>
        <a:xfrm>
          <a:off x="0" y="0"/>
          <a:ext cx="0" cy="0"/>
          <a:chOff x="0" y="0"/>
          <a:chExt cx="0" cy="0"/>
        </a:xfrm>
      </p:grpSpPr>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tekstpagina</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6" name="Tijdelijke aanduiding voor tekst 12"/>
          <p:cNvSpPr>
            <a:spLocks noGrp="1"/>
          </p:cNvSpPr>
          <p:nvPr>
            <p:ph type="body" sz="quarter" idx="10" hasCustomPrompt="1"/>
          </p:nvPr>
        </p:nvSpPr>
        <p:spPr>
          <a:xfrm>
            <a:off x="467969" y="1468966"/>
            <a:ext cx="11015986" cy="4291753"/>
          </a:xfrm>
          <a:prstGeom prst="rect">
            <a:avLst/>
          </a:prstGeom>
        </p:spPr>
        <p:txBody>
          <a:bodyPr vert="horz" lIns="0" tIns="0" rIns="0" bIns="0"/>
          <a:lstStyle>
            <a:lvl1pPr marL="0" indent="0">
              <a:buClr>
                <a:schemeClr val="accent1"/>
              </a:buClr>
              <a:buFont typeface="Wingdings" charset="2"/>
              <a:buNone/>
              <a:defRPr sz="2800" b="0" i="0">
                <a:latin typeface="Museo Sans 300" charset="0"/>
                <a:ea typeface="Museo Sans 300" charset="0"/>
                <a:cs typeface="Museo Sans 300" charset="0"/>
              </a:defRPr>
            </a:lvl1pPr>
            <a:lvl2pPr marL="609585" indent="0">
              <a:buClr>
                <a:schemeClr val="accent1"/>
              </a:buClr>
              <a:buFont typeface="Wingdings" charset="2"/>
              <a:buNone/>
              <a:defRPr sz="2800" b="0" i="0">
                <a:latin typeface="Museo Sans 300" charset="0"/>
                <a:ea typeface="Museo Sans 300" charset="0"/>
                <a:cs typeface="Museo Sans 300" charset="0"/>
              </a:defRPr>
            </a:lvl2pPr>
            <a:lvl3pPr marL="1219170" indent="0">
              <a:buClr>
                <a:schemeClr val="accent1"/>
              </a:buClr>
              <a:buFont typeface="Wingdings" charset="2"/>
              <a:buNone/>
              <a:defRPr sz="2800" b="0" i="0">
                <a:latin typeface="Museo Sans 300" charset="0"/>
                <a:ea typeface="Museo Sans 300" charset="0"/>
                <a:cs typeface="Museo Sans 300" charset="0"/>
              </a:defRPr>
            </a:lvl3pPr>
            <a:lvl4pPr marL="1828755" indent="0">
              <a:buClr>
                <a:schemeClr val="accent1"/>
              </a:buClr>
              <a:buFont typeface="Wingdings" charset="2"/>
              <a:buNone/>
              <a:defRPr sz="2800" b="0" i="0">
                <a:latin typeface="Museo Sans 300" charset="0"/>
                <a:ea typeface="Museo Sans 300" charset="0"/>
                <a:cs typeface="Museo Sans 300" charset="0"/>
              </a:defRPr>
            </a:lvl4pPr>
            <a:lvl5pPr marL="2438339" indent="0">
              <a:buClr>
                <a:schemeClr val="accent1"/>
              </a:buClr>
              <a:buFont typeface="Wingdings" charset="2"/>
              <a:buNone/>
              <a:defRPr sz="2800" b="0" i="0">
                <a:latin typeface="Museo Sans 300" charset="0"/>
                <a:ea typeface="Museo Sans 300" charset="0"/>
                <a:cs typeface="Museo Sans 300" charset="0"/>
              </a:defRPr>
            </a:lvl5pPr>
          </a:lstStyle>
          <a:p>
            <a:pPr lvl="0"/>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 </a:t>
            </a:r>
          </a:p>
        </p:txBody>
      </p:sp>
    </p:spTree>
    <p:extLst>
      <p:ext uri="{BB962C8B-B14F-4D97-AF65-F5344CB8AC3E}">
        <p14:creationId xmlns:p14="http://schemas.microsoft.com/office/powerpoint/2010/main" val="31380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pagina (roz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seo Sans 500" charset="0"/>
            </a:endParaRPr>
          </a:p>
        </p:txBody>
      </p:sp>
      <p:sp>
        <p:nvSpPr>
          <p:cNvPr id="13" name="Tijdelijke aanduiding voor tekst 12"/>
          <p:cNvSpPr>
            <a:spLocks noGrp="1"/>
          </p:cNvSpPr>
          <p:nvPr>
            <p:ph type="body" sz="quarter" idx="10" hasCustomPrompt="1"/>
          </p:nvPr>
        </p:nvSpPr>
        <p:spPr>
          <a:xfrm>
            <a:off x="467969" y="1468966"/>
            <a:ext cx="11015986" cy="4291753"/>
          </a:xfrm>
          <a:prstGeom prst="rect">
            <a:avLst/>
          </a:prstGeom>
        </p:spPr>
        <p:txBody>
          <a:bodyPr vert="horz" lIns="0" tIns="0" rIns="0" bIns="0"/>
          <a:lstStyle>
            <a:lvl1pPr marL="0" indent="0">
              <a:buClr>
                <a:schemeClr val="accent1"/>
              </a:buClr>
              <a:buFont typeface="Wingdings" charset="2"/>
              <a:buNone/>
              <a:defRPr lang="en-US" b="0" i="0" smtClean="0">
                <a:solidFill>
                  <a:schemeClr val="bg1"/>
                </a:solidFill>
                <a:effectLst/>
                <a:latin typeface="Museo Sans 300" charset="0"/>
                <a:ea typeface="Museo Sans 300" charset="0"/>
                <a:cs typeface="Museo Sans 300" charset="0"/>
              </a:defRPr>
            </a:lvl1pPr>
            <a:lvl2pPr marL="990575" indent="-380990">
              <a:buClr>
                <a:schemeClr val="accent1"/>
              </a:buClr>
              <a:buFont typeface="Wingdings" charset="2"/>
              <a:buChar char="§"/>
              <a:defRPr sz="2800" b="0" i="0">
                <a:latin typeface="Museo Sans 300" charset="0"/>
                <a:ea typeface="Museo Sans 300" charset="0"/>
                <a:cs typeface="Museo Sans 300" charset="0"/>
              </a:defRPr>
            </a:lvl2pPr>
            <a:lvl3pPr marL="1523962" indent="-304792">
              <a:buClr>
                <a:schemeClr val="accent1"/>
              </a:buClr>
              <a:buFont typeface="Wingdings" charset="2"/>
              <a:buChar char="§"/>
              <a:defRPr sz="2800" b="0" i="0">
                <a:latin typeface="Museo Sans 300" charset="0"/>
                <a:ea typeface="Museo Sans 300" charset="0"/>
                <a:cs typeface="Museo Sans 300" charset="0"/>
              </a:defRPr>
            </a:lvl3pPr>
            <a:lvl4pPr marL="2133547" indent="-304792">
              <a:buClr>
                <a:schemeClr val="accent1"/>
              </a:buClr>
              <a:buFont typeface="Wingdings" charset="2"/>
              <a:buChar char="§"/>
              <a:defRPr sz="2800" b="0" i="0">
                <a:latin typeface="Museo Sans 300" charset="0"/>
                <a:ea typeface="Museo Sans 300" charset="0"/>
                <a:cs typeface="Museo Sans 300" charset="0"/>
              </a:defRPr>
            </a:lvl4pPr>
            <a:lvl5pPr marL="2743131" indent="-304792">
              <a:buClr>
                <a:schemeClr val="accent1"/>
              </a:buClr>
              <a:buFont typeface="Wingdings" charset="2"/>
              <a:buChar char="§"/>
              <a:defRPr sz="2800" b="0" i="0">
                <a:latin typeface="Museo Sans 300" charset="0"/>
                <a:ea typeface="Museo Sans 300" charset="0"/>
                <a:cs typeface="Museo Sans 300" charset="0"/>
              </a:defRPr>
            </a:lvl5pPr>
          </a:lstStyle>
          <a:p>
            <a:pPr lvl="0"/>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 </a:t>
            </a:r>
            <a:r>
              <a:rPr lang="nl-NL" dirty="0" err="1"/>
              <a:t>Nullam</a:t>
            </a:r>
            <a:r>
              <a:rPr lang="nl-NL" dirty="0"/>
              <a:t> </a:t>
            </a:r>
            <a:r>
              <a:rPr lang="nl-NL" dirty="0" err="1"/>
              <a:t>purus</a:t>
            </a:r>
            <a:r>
              <a:rPr lang="nl-NL" dirty="0"/>
              <a:t> </a:t>
            </a:r>
            <a:r>
              <a:rPr lang="nl-NL" dirty="0" err="1"/>
              <a:t>ipsum</a:t>
            </a:r>
            <a:r>
              <a:rPr lang="nl-NL" dirty="0"/>
              <a:t>, </a:t>
            </a:r>
            <a:r>
              <a:rPr lang="nl-NL" dirty="0" err="1"/>
              <a:t>sagittis</a:t>
            </a:r>
            <a:r>
              <a:rPr lang="nl-NL" dirty="0"/>
              <a:t> vitae </a:t>
            </a:r>
            <a:r>
              <a:rPr lang="nl-NL" dirty="0" err="1"/>
              <a:t>neque</a:t>
            </a:r>
            <a:r>
              <a:rPr lang="nl-NL" dirty="0"/>
              <a:t> ut, </a:t>
            </a:r>
            <a:r>
              <a:rPr lang="nl-NL" dirty="0" err="1"/>
              <a:t>elementum</a:t>
            </a:r>
            <a:r>
              <a:rPr lang="nl-NL" dirty="0"/>
              <a:t> </a:t>
            </a:r>
            <a:r>
              <a:rPr lang="nl-NL" dirty="0" err="1"/>
              <a:t>blandit</a:t>
            </a:r>
            <a:r>
              <a:rPr lang="nl-NL" dirty="0"/>
              <a:t> </a:t>
            </a:r>
            <a:r>
              <a:rPr lang="nl-NL" dirty="0" err="1"/>
              <a:t>velit</a:t>
            </a:r>
            <a:r>
              <a:rPr lang="nl-NL" dirty="0"/>
              <a:t>. Nam </a:t>
            </a:r>
            <a:r>
              <a:rPr lang="nl-NL" dirty="0" err="1"/>
              <a:t>facilisis</a:t>
            </a:r>
            <a:r>
              <a:rPr lang="nl-NL" dirty="0"/>
              <a:t> </a:t>
            </a:r>
            <a:r>
              <a:rPr lang="nl-NL" dirty="0" err="1"/>
              <a:t>lorem</a:t>
            </a:r>
            <a:r>
              <a:rPr lang="nl-NL" dirty="0"/>
              <a:t> non </a:t>
            </a:r>
            <a:r>
              <a:rPr lang="nl-NL" dirty="0" err="1"/>
              <a:t>est</a:t>
            </a:r>
            <a:r>
              <a:rPr lang="nl-NL" dirty="0"/>
              <a:t> </a:t>
            </a:r>
            <a:r>
              <a:rPr lang="nl-NL" dirty="0" err="1"/>
              <a:t>tristique</a:t>
            </a:r>
            <a:r>
              <a:rPr lang="nl-NL" dirty="0"/>
              <a:t> </a:t>
            </a:r>
            <a:r>
              <a:rPr lang="nl-NL" dirty="0" err="1"/>
              <a:t>elementum</a:t>
            </a:r>
            <a:r>
              <a:rPr lang="nl-NL" dirty="0"/>
              <a:t>. </a:t>
            </a:r>
            <a:r>
              <a:rPr lang="nl-NL" dirty="0" err="1"/>
              <a:t>Praesent</a:t>
            </a:r>
            <a:r>
              <a:rPr lang="nl-NL" dirty="0"/>
              <a:t> in </a:t>
            </a:r>
            <a:r>
              <a:rPr lang="nl-NL" dirty="0" err="1"/>
              <a:t>enim</a:t>
            </a:r>
            <a:r>
              <a:rPr lang="nl-NL" dirty="0"/>
              <a:t> et </a:t>
            </a:r>
            <a:r>
              <a:rPr lang="nl-NL" dirty="0" err="1"/>
              <a:t>purus</a:t>
            </a:r>
            <a:r>
              <a:rPr lang="nl-NL" dirty="0"/>
              <a:t> </a:t>
            </a:r>
            <a:r>
              <a:rPr lang="nl-NL" dirty="0" err="1"/>
              <a:t>placerat</a:t>
            </a:r>
            <a:r>
              <a:rPr lang="nl-NL" dirty="0"/>
              <a:t> </a:t>
            </a:r>
            <a:r>
              <a:rPr lang="nl-NL" dirty="0" err="1"/>
              <a:t>molestie</a:t>
            </a:r>
            <a:r>
              <a:rPr lang="nl-NL" dirty="0"/>
              <a:t>. </a:t>
            </a:r>
            <a:r>
              <a:rPr lang="nl-NL" dirty="0" err="1"/>
              <a:t>Nunc</a:t>
            </a:r>
            <a:r>
              <a:rPr lang="nl-NL" dirty="0"/>
              <a:t> vel </a:t>
            </a:r>
            <a:r>
              <a:rPr lang="nl-NL" dirty="0" err="1"/>
              <a:t>justo</a:t>
            </a:r>
            <a:r>
              <a:rPr lang="nl-NL" dirty="0"/>
              <a:t> </a:t>
            </a:r>
            <a:r>
              <a:rPr lang="nl-NL" dirty="0" err="1"/>
              <a:t>laoreet</a:t>
            </a:r>
            <a:r>
              <a:rPr lang="nl-NL" dirty="0"/>
              <a:t>, </a:t>
            </a:r>
            <a:r>
              <a:rPr lang="nl-NL" dirty="0" err="1"/>
              <a:t>aliquet</a:t>
            </a:r>
            <a:r>
              <a:rPr lang="nl-NL" dirty="0"/>
              <a:t> </a:t>
            </a:r>
            <a:r>
              <a:rPr lang="nl-NL" dirty="0" err="1"/>
              <a:t>neque</a:t>
            </a:r>
            <a:r>
              <a:rPr lang="nl-NL" dirty="0"/>
              <a:t> </a:t>
            </a:r>
            <a:r>
              <a:rPr lang="nl-NL" dirty="0" err="1"/>
              <a:t>nec</a:t>
            </a:r>
            <a:r>
              <a:rPr lang="nl-NL" dirty="0"/>
              <a:t>, dictum </a:t>
            </a:r>
            <a:r>
              <a:rPr lang="nl-NL" dirty="0" err="1"/>
              <a:t>elit</a:t>
            </a:r>
            <a:r>
              <a:rPr lang="nl-NL" dirty="0"/>
              <a:t>. </a:t>
            </a:r>
          </a:p>
        </p:txBody>
      </p:sp>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bg1"/>
                </a:solidFill>
                <a:latin typeface="Museo Sans 900" charset="0"/>
                <a:ea typeface="Museo Sans 900" charset="0"/>
                <a:cs typeface="Museo Sans 900" charset="0"/>
              </a:defRPr>
            </a:lvl1pPr>
          </a:lstStyle>
          <a:p>
            <a:pPr lvl="0"/>
            <a:r>
              <a:rPr lang="nl-NL" dirty="0"/>
              <a:t>Titel tekstpagina</a:t>
            </a:r>
          </a:p>
        </p:txBody>
      </p:sp>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bg1"/>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Tree>
    <p:extLst>
      <p:ext uri="{BB962C8B-B14F-4D97-AF65-F5344CB8AC3E}">
        <p14:creationId xmlns:p14="http://schemas.microsoft.com/office/powerpoint/2010/main" val="136941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13" name="Tijdelijke aanduiding voor tekst 12"/>
          <p:cNvSpPr>
            <a:spLocks noGrp="1"/>
          </p:cNvSpPr>
          <p:nvPr>
            <p:ph type="body" sz="quarter" idx="10"/>
          </p:nvPr>
        </p:nvSpPr>
        <p:spPr>
          <a:xfrm>
            <a:off x="467969" y="1468966"/>
            <a:ext cx="11015986" cy="4291753"/>
          </a:xfrm>
          <a:prstGeom prst="rect">
            <a:avLst/>
          </a:prstGeom>
        </p:spPr>
        <p:txBody>
          <a:bodyPr vert="horz" lIns="0" tIns="0" rIns="0" bIns="0"/>
          <a:lstStyle>
            <a:lvl1pPr marL="457189" indent="-457189">
              <a:buClr>
                <a:schemeClr val="accent1"/>
              </a:buClr>
              <a:buFont typeface="Wingdings" charset="2"/>
              <a:buChar char="§"/>
              <a:defRPr sz="2800" b="0" i="0">
                <a:latin typeface="Museo Sans 300" charset="0"/>
                <a:ea typeface="Museo Sans 300" charset="0"/>
                <a:cs typeface="Museo Sans 300" charset="0"/>
              </a:defRPr>
            </a:lvl1pPr>
            <a:lvl2pPr marL="990575" indent="-380990">
              <a:buClr>
                <a:schemeClr val="accent1"/>
              </a:buClr>
              <a:buFont typeface="Wingdings" charset="2"/>
              <a:buChar char="§"/>
              <a:defRPr sz="2800" b="0" i="0">
                <a:latin typeface="Museo Sans 300" charset="0"/>
                <a:ea typeface="Museo Sans 300" charset="0"/>
                <a:cs typeface="Museo Sans 300" charset="0"/>
              </a:defRPr>
            </a:lvl2pPr>
            <a:lvl3pPr marL="1523962" indent="-304792">
              <a:buClr>
                <a:schemeClr val="accent1"/>
              </a:buClr>
              <a:buFont typeface="Wingdings" charset="2"/>
              <a:buChar char="§"/>
              <a:defRPr sz="2800" b="0" i="0">
                <a:latin typeface="Museo Sans 300" charset="0"/>
                <a:ea typeface="Museo Sans 300" charset="0"/>
                <a:cs typeface="Museo Sans 300" charset="0"/>
              </a:defRPr>
            </a:lvl3pPr>
            <a:lvl4pPr marL="2133547" indent="-304792">
              <a:buClr>
                <a:schemeClr val="accent1"/>
              </a:buClr>
              <a:buFont typeface="Wingdings" charset="2"/>
              <a:buChar char="§"/>
              <a:defRPr sz="2800" b="0" i="0">
                <a:latin typeface="Museo Sans 300" charset="0"/>
                <a:ea typeface="Museo Sans 300" charset="0"/>
                <a:cs typeface="Museo Sans 300" charset="0"/>
              </a:defRPr>
            </a:lvl4pPr>
            <a:lvl5pPr marL="2743131" indent="-304792">
              <a:buClr>
                <a:schemeClr val="accent1"/>
              </a:buClr>
              <a:buFont typeface="Wingdings" charset="2"/>
              <a:buChar char="§"/>
              <a:defRPr sz="2800" b="0" i="0">
                <a:latin typeface="Museo Sans 300" charset="0"/>
                <a:ea typeface="Museo Sans 300" charset="0"/>
                <a:cs typeface="Museo Sans 300"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opsommingspagina</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Tree>
    <p:extLst>
      <p:ext uri="{BB962C8B-B14F-4D97-AF65-F5344CB8AC3E}">
        <p14:creationId xmlns:p14="http://schemas.microsoft.com/office/powerpoint/2010/main" val="301949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ote opsommin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6" name="Tijdelijke aanduiding voor tekst 12"/>
          <p:cNvSpPr>
            <a:spLocks noGrp="1"/>
          </p:cNvSpPr>
          <p:nvPr>
            <p:ph type="body" sz="quarter" idx="10" hasCustomPrompt="1"/>
          </p:nvPr>
        </p:nvSpPr>
        <p:spPr>
          <a:xfrm>
            <a:off x="466725" y="1454290"/>
            <a:ext cx="7842250" cy="3383928"/>
          </a:xfrm>
          <a:prstGeom prst="rect">
            <a:avLst/>
          </a:prstGeom>
        </p:spPr>
        <p:txBody>
          <a:bodyPr vert="horz" lIns="0" tIns="0" rIns="0" bIns="0"/>
          <a:lstStyle>
            <a:lvl1pPr marL="342900" marR="0" indent="-342900" algn="l" defTabSz="457200" rtl="0" eaLnBrk="1" fontAlgn="auto" latinLnBrk="0" hangingPunct="1">
              <a:lnSpc>
                <a:spcPct val="100000"/>
              </a:lnSpc>
              <a:spcBef>
                <a:spcPct val="20000"/>
              </a:spcBef>
              <a:spcAft>
                <a:spcPts val="0"/>
              </a:spcAft>
              <a:buClr>
                <a:schemeClr val="accent1"/>
              </a:buClr>
              <a:buSzPct val="90000"/>
              <a:buFont typeface="Wingdings" charset="2"/>
              <a:buChar char="§"/>
              <a:tabLst/>
              <a:defRPr sz="4800" b="0" i="0" baseline="0">
                <a:latin typeface="Museo Sans 300" charset="0"/>
                <a:ea typeface="Museo Sans 300" charset="0"/>
                <a:cs typeface="Museo Sans 300" charset="0"/>
              </a:defRPr>
            </a:lvl1pPr>
            <a:lvl2pPr marL="742950" indent="-285750">
              <a:buClr>
                <a:schemeClr val="accent1"/>
              </a:buClr>
              <a:buFont typeface="Wingdings" charset="2"/>
              <a:buChar char="§"/>
              <a:defRPr sz="2000">
                <a:latin typeface="Georgia"/>
                <a:cs typeface="Georgia"/>
              </a:defRPr>
            </a:lvl2pPr>
            <a:lvl3pPr marL="1143000" indent="-228600">
              <a:buClr>
                <a:schemeClr val="accent1"/>
              </a:buClr>
              <a:buFont typeface="Wingdings" charset="2"/>
              <a:buChar char="§"/>
              <a:defRPr sz="2000">
                <a:latin typeface="Georgia"/>
                <a:cs typeface="Georgia"/>
              </a:defRPr>
            </a:lvl3pPr>
            <a:lvl4pPr marL="1600200" indent="-228600">
              <a:buClr>
                <a:schemeClr val="accent1"/>
              </a:buClr>
              <a:buFont typeface="Wingdings" charset="2"/>
              <a:buChar char="§"/>
              <a:defRPr sz="2000">
                <a:latin typeface="Georgia"/>
                <a:cs typeface="Georgia"/>
              </a:defRPr>
            </a:lvl4pPr>
            <a:lvl5pPr marL="2057400" indent="-228600">
              <a:buClr>
                <a:schemeClr val="accent1"/>
              </a:buClr>
              <a:buFont typeface="Wingdings" charset="2"/>
              <a:buChar char="§"/>
              <a:defRPr sz="2000">
                <a:latin typeface="Georgia"/>
                <a:cs typeface="Georgia"/>
              </a:defRPr>
            </a:lvl5pPr>
          </a:lstStyle>
          <a:p>
            <a:pPr lvl="0"/>
            <a:r>
              <a:rPr lang="nl-NL" dirty="0"/>
              <a:t>Grote opsomming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Wingdings" charset="2"/>
              <a:buChar char="§"/>
              <a:tabLst/>
              <a:defRPr/>
            </a:pPr>
            <a:r>
              <a:rPr lang="nl-NL" dirty="0"/>
              <a:t>Grote opsomming 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Wingdings" charset="2"/>
              <a:buChar char="§"/>
              <a:tabLst/>
              <a:defRPr/>
            </a:pPr>
            <a:r>
              <a:rPr lang="nl-NL" dirty="0"/>
              <a:t>Grote opsomming 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Wingdings" charset="2"/>
              <a:buChar char="§"/>
              <a:tabLst/>
              <a:defRPr/>
            </a:pPr>
            <a:r>
              <a:rPr lang="nl-NL" dirty="0"/>
              <a:t>Grote opsomming 4</a:t>
            </a:r>
          </a:p>
        </p:txBody>
      </p:sp>
    </p:spTree>
    <p:extLst>
      <p:ext uri="{BB962C8B-B14F-4D97-AF65-F5344CB8AC3E}">
        <p14:creationId xmlns:p14="http://schemas.microsoft.com/office/powerpoint/2010/main" val="5939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placeholder rechts">
    <p:spTree>
      <p:nvGrpSpPr>
        <p:cNvPr id="1" name=""/>
        <p:cNvGrpSpPr/>
        <p:nvPr/>
      </p:nvGrpSpPr>
      <p:grpSpPr>
        <a:xfrm>
          <a:off x="0" y="0"/>
          <a:ext cx="0" cy="0"/>
          <a:chOff x="0" y="0"/>
          <a:chExt cx="0" cy="0"/>
        </a:xfrm>
      </p:grpSpPr>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op 1 regel</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6" name="Tijdelijke aanduiding voor tekst 12"/>
          <p:cNvSpPr>
            <a:spLocks noGrp="1"/>
          </p:cNvSpPr>
          <p:nvPr>
            <p:ph type="body" sz="quarter" idx="10" hasCustomPrompt="1"/>
          </p:nvPr>
        </p:nvSpPr>
        <p:spPr>
          <a:xfrm>
            <a:off x="466726" y="1595500"/>
            <a:ext cx="5339714" cy="4165219"/>
          </a:xfrm>
          <a:prstGeom prst="rect">
            <a:avLst/>
          </a:prstGeom>
        </p:spPr>
        <p:txBody>
          <a:bodyPr vert="horz" lIns="0" tIns="0" rIns="0" bIns="0"/>
          <a:lstStyle>
            <a:lvl1pPr marL="0" marR="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lang="en-US" b="0" i="0" smtClean="0">
                <a:effectLst/>
                <a:latin typeface="Museo Sans 300" charset="0"/>
                <a:ea typeface="Museo Sans 300" charset="0"/>
                <a:cs typeface="Museo Sans 300" charset="0"/>
              </a:defRPr>
            </a:lvl1pPr>
            <a:lvl2pPr marL="457200" indent="0">
              <a:buClr>
                <a:schemeClr val="accent1"/>
              </a:buClr>
              <a:buFont typeface="Wingdings" charset="2"/>
              <a:buNone/>
              <a:defRPr sz="2000">
                <a:latin typeface="Georgia"/>
                <a:cs typeface="Georgia"/>
              </a:defRPr>
            </a:lvl2pPr>
            <a:lvl3pPr marL="914400" indent="0">
              <a:buClr>
                <a:schemeClr val="accent1"/>
              </a:buClr>
              <a:buFont typeface="Wingdings" charset="2"/>
              <a:buNone/>
              <a:defRPr sz="2000">
                <a:latin typeface="Georgia"/>
                <a:cs typeface="Georgia"/>
              </a:defRPr>
            </a:lvl3pPr>
            <a:lvl4pPr marL="1371600" indent="0">
              <a:buClr>
                <a:schemeClr val="accent1"/>
              </a:buClr>
              <a:buFont typeface="Wingdings" charset="2"/>
              <a:buNone/>
              <a:defRPr sz="2000">
                <a:latin typeface="Georgia"/>
                <a:cs typeface="Georgia"/>
              </a:defRPr>
            </a:lvl4pPr>
            <a:lvl5pPr marL="1828800" indent="0">
              <a:buClr>
                <a:schemeClr val="accent1"/>
              </a:buClr>
              <a:buFont typeface="Wingdings" charset="2"/>
              <a:buNone/>
              <a:defRPr sz="2000">
                <a:latin typeface="Georgia"/>
                <a:cs typeface="Georgia"/>
              </a:defRPr>
            </a:lvl5pPr>
          </a:lstStyle>
          <a:p>
            <a:pPr marL="0" marR="0" lvl="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a:pPr>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a:t>
            </a:r>
          </a:p>
        </p:txBody>
      </p:sp>
      <p:sp>
        <p:nvSpPr>
          <p:cNvPr id="12" name="Picture Placeholder 10"/>
          <p:cNvSpPr>
            <a:spLocks noGrp="1"/>
          </p:cNvSpPr>
          <p:nvPr>
            <p:ph type="pic" sz="quarter" idx="11" hasCustomPrompt="1"/>
          </p:nvPr>
        </p:nvSpPr>
        <p:spPr>
          <a:xfrm>
            <a:off x="6099048" y="1595500"/>
            <a:ext cx="5640838" cy="416522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72766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74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to+kader">
    <p:spTree>
      <p:nvGrpSpPr>
        <p:cNvPr id="1" name=""/>
        <p:cNvGrpSpPr/>
        <p:nvPr/>
      </p:nvGrpSpPr>
      <p:grpSpPr>
        <a:xfrm>
          <a:off x="0" y="0"/>
          <a:ext cx="0" cy="0"/>
          <a:chOff x="0" y="0"/>
          <a:chExt cx="0" cy="0"/>
        </a:xfrm>
      </p:grpSpPr>
      <p:sp>
        <p:nvSpPr>
          <p:cNvPr id="7" name="Picture Placeholder 10"/>
          <p:cNvSpPr>
            <a:spLocks noGrp="1"/>
          </p:cNvSpPr>
          <p:nvPr>
            <p:ph type="pic" sz="quarter" idx="11" hasCustomPrompt="1"/>
          </p:nvPr>
        </p:nvSpPr>
        <p:spPr>
          <a:xfrm>
            <a:off x="0" y="1"/>
            <a:ext cx="12192000" cy="685800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pic>
        <p:nvPicPr>
          <p:cNvPr id="2" name="Picture 1"/>
          <p:cNvPicPr>
            <a:picLocks noChangeAspect="1"/>
          </p:cNvPicPr>
          <p:nvPr userDrawn="1"/>
        </p:nvPicPr>
        <p:blipFill>
          <a:blip/>
          <a:stretch>
            <a:fillRect/>
          </a:stretch>
        </p:blipFill>
        <p:spPr>
          <a:xfrm>
            <a:off x="675238" y="1460501"/>
            <a:ext cx="4406900" cy="3937000"/>
          </a:xfrm>
          <a:prstGeom prst="rect">
            <a:avLst/>
          </a:prstGeom>
        </p:spPr>
      </p:pic>
      <p:sp>
        <p:nvSpPr>
          <p:cNvPr id="4" name="Tijdelijke aanduiding voor tekst 12"/>
          <p:cNvSpPr>
            <a:spLocks noGrp="1"/>
          </p:cNvSpPr>
          <p:nvPr>
            <p:ph type="body" sz="quarter" idx="10" hasCustomPrompt="1"/>
          </p:nvPr>
        </p:nvSpPr>
        <p:spPr>
          <a:xfrm>
            <a:off x="1024171" y="1874521"/>
            <a:ext cx="3709034" cy="3108960"/>
          </a:xfrm>
          <a:prstGeom prst="rect">
            <a:avLst/>
          </a:prstGeom>
        </p:spPr>
        <p:txBody>
          <a:bodyPr vert="horz" lIns="0" tIns="0" rIns="0" bIns="0"/>
          <a:lstStyle>
            <a:lvl1pPr marL="0" marR="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lang="en-US" sz="2000" b="0" i="0" smtClean="0">
                <a:solidFill>
                  <a:schemeClr val="accent1"/>
                </a:solidFill>
                <a:effectLst/>
                <a:latin typeface="Museo Sans 300" charset="0"/>
                <a:ea typeface="Museo Sans 300" charset="0"/>
                <a:cs typeface="Museo Sans 300" charset="0"/>
              </a:defRPr>
            </a:lvl1pPr>
            <a:lvl2pPr marL="457200" indent="0">
              <a:buClr>
                <a:schemeClr val="accent1"/>
              </a:buClr>
              <a:buFont typeface="Wingdings" charset="2"/>
              <a:buNone/>
              <a:defRPr sz="2000">
                <a:latin typeface="Georgia"/>
                <a:cs typeface="Georgia"/>
              </a:defRPr>
            </a:lvl2pPr>
            <a:lvl3pPr marL="914400" indent="0">
              <a:buClr>
                <a:schemeClr val="accent1"/>
              </a:buClr>
              <a:buFont typeface="Wingdings" charset="2"/>
              <a:buNone/>
              <a:defRPr sz="2000">
                <a:latin typeface="Georgia"/>
                <a:cs typeface="Georgia"/>
              </a:defRPr>
            </a:lvl3pPr>
            <a:lvl4pPr marL="1371600" indent="0">
              <a:buClr>
                <a:schemeClr val="accent1"/>
              </a:buClr>
              <a:buFont typeface="Wingdings" charset="2"/>
              <a:buNone/>
              <a:defRPr sz="2000">
                <a:latin typeface="Georgia"/>
                <a:cs typeface="Georgia"/>
              </a:defRPr>
            </a:lvl4pPr>
            <a:lvl5pPr marL="1828800" indent="0">
              <a:buClr>
                <a:schemeClr val="accent1"/>
              </a:buClr>
              <a:buFont typeface="Wingdings" charset="2"/>
              <a:buNone/>
              <a:defRPr sz="2000">
                <a:latin typeface="Georgia"/>
                <a:cs typeface="Georgia"/>
              </a:defRPr>
            </a:lvl5pPr>
          </a:lstStyle>
          <a:p>
            <a:pPr marL="0" marR="0" lvl="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a:pPr>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 </a:t>
            </a:r>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a:t>
            </a:r>
          </a:p>
          <a:p>
            <a:pPr marL="0" marR="0" lvl="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a:pPr>
            <a:endParaRPr lang="nl-NL"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s+placeholder rechts">
    <p:spTree>
      <p:nvGrpSpPr>
        <p:cNvPr id="1" name=""/>
        <p:cNvGrpSpPr/>
        <p:nvPr/>
      </p:nvGrpSpPr>
      <p:grpSpPr>
        <a:xfrm>
          <a:off x="0" y="0"/>
          <a:ext cx="0" cy="0"/>
          <a:chOff x="0" y="0"/>
          <a:chExt cx="0" cy="0"/>
        </a:xfrm>
      </p:grpSpPr>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op 1 regel</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6" name="Tijdelijke aanduiding voor tekst 12"/>
          <p:cNvSpPr>
            <a:spLocks noGrp="1"/>
          </p:cNvSpPr>
          <p:nvPr>
            <p:ph type="body" sz="quarter" idx="10" hasCustomPrompt="1"/>
          </p:nvPr>
        </p:nvSpPr>
        <p:spPr>
          <a:xfrm>
            <a:off x="466726" y="1595500"/>
            <a:ext cx="5339714" cy="4165218"/>
          </a:xfrm>
          <a:prstGeom prst="rect">
            <a:avLst/>
          </a:prstGeom>
        </p:spPr>
        <p:txBody>
          <a:bodyPr vert="horz" lIns="0" tIns="0" rIns="0" bIns="0"/>
          <a:lstStyle>
            <a:lvl1pPr marL="342900" indent="-342900">
              <a:lnSpc>
                <a:spcPct val="100000"/>
              </a:lnSpc>
              <a:buClr>
                <a:schemeClr val="accent1"/>
              </a:buClr>
              <a:buFont typeface="Wingdings" charset="2"/>
              <a:buChar char="§"/>
              <a:defRPr lang="en-US" sz="2800" b="0" i="0" smtClean="0">
                <a:effectLst/>
                <a:latin typeface="Museo Sans 300" charset="0"/>
                <a:ea typeface="Museo Sans 300" charset="0"/>
                <a:cs typeface="Museo Sans 300" charset="0"/>
              </a:defRPr>
            </a:lvl1pPr>
            <a:lvl2pPr marL="800100" indent="-342900">
              <a:buClr>
                <a:schemeClr val="accent1"/>
              </a:buClr>
              <a:buFont typeface="Wingdings" charset="2"/>
              <a:buChar char="§"/>
              <a:defRPr sz="2800" b="0" i="0">
                <a:latin typeface="Museo Sans 300" charset="0"/>
                <a:ea typeface="Museo Sans 300" charset="0"/>
                <a:cs typeface="Museo Sans 300" charset="0"/>
              </a:defRPr>
            </a:lvl2pPr>
            <a:lvl3pPr marL="1257300" indent="-342900">
              <a:buClr>
                <a:schemeClr val="accent1"/>
              </a:buClr>
              <a:buFont typeface="Wingdings" charset="2"/>
              <a:buChar char="§"/>
              <a:defRPr sz="2800" b="0" i="0">
                <a:latin typeface="Museo Sans 300" charset="0"/>
                <a:ea typeface="Museo Sans 300" charset="0"/>
                <a:cs typeface="Museo Sans 300" charset="0"/>
              </a:defRPr>
            </a:lvl3pPr>
            <a:lvl4pPr marL="1714500" indent="-342900">
              <a:buClr>
                <a:schemeClr val="accent1"/>
              </a:buClr>
              <a:buFont typeface="Wingdings" charset="2"/>
              <a:buChar char="§"/>
              <a:defRPr sz="2800" b="0" i="0">
                <a:latin typeface="Museo Sans 300" charset="0"/>
                <a:ea typeface="Museo Sans 300" charset="0"/>
                <a:cs typeface="Museo Sans 300" charset="0"/>
              </a:defRPr>
            </a:lvl4pPr>
            <a:lvl5pPr marL="2171700" indent="-342900">
              <a:buClr>
                <a:schemeClr val="accent1"/>
              </a:buClr>
              <a:buFont typeface="Wingdings" charset="2"/>
              <a:buChar char="§"/>
              <a:defRPr sz="2800" b="0" i="0">
                <a:latin typeface="Museo Sans 300" charset="0"/>
                <a:ea typeface="Museo Sans 300" charset="0"/>
                <a:cs typeface="Museo Sans 300" charset="0"/>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Picture Placeholder 10"/>
          <p:cNvSpPr>
            <a:spLocks noGrp="1"/>
          </p:cNvSpPr>
          <p:nvPr>
            <p:ph type="pic" sz="quarter" idx="11" hasCustomPrompt="1"/>
          </p:nvPr>
        </p:nvSpPr>
        <p:spPr>
          <a:xfrm>
            <a:off x="6099048" y="1595500"/>
            <a:ext cx="5640838" cy="416522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22979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74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placeholder links">
    <p:spTree>
      <p:nvGrpSpPr>
        <p:cNvPr id="1" name=""/>
        <p:cNvGrpSpPr/>
        <p:nvPr/>
      </p:nvGrpSpPr>
      <p:grpSpPr>
        <a:xfrm>
          <a:off x="0" y="0"/>
          <a:ext cx="0" cy="0"/>
          <a:chOff x="0" y="0"/>
          <a:chExt cx="0" cy="0"/>
        </a:xfrm>
      </p:grpSpPr>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op 1 regel</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6" name="Tijdelijke aanduiding voor tekst 12"/>
          <p:cNvSpPr>
            <a:spLocks noGrp="1"/>
          </p:cNvSpPr>
          <p:nvPr>
            <p:ph type="body" sz="quarter" idx="10" hasCustomPrompt="1"/>
          </p:nvPr>
        </p:nvSpPr>
        <p:spPr>
          <a:xfrm>
            <a:off x="6099048" y="1595500"/>
            <a:ext cx="5640838" cy="4165218"/>
          </a:xfrm>
          <a:prstGeom prst="rect">
            <a:avLst/>
          </a:prstGeom>
        </p:spPr>
        <p:txBody>
          <a:bodyPr vert="horz" lIns="0" tIns="0" rIns="0" bIns="0"/>
          <a:lstStyle>
            <a:lvl1pPr marL="0" marR="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lang="en-US" b="0" i="0" smtClean="0">
                <a:effectLst/>
                <a:latin typeface="Museo Sans 300" charset="0"/>
                <a:ea typeface="Museo Sans 300" charset="0"/>
                <a:cs typeface="Museo Sans 300" charset="0"/>
              </a:defRPr>
            </a:lvl1pPr>
            <a:lvl2pPr marL="457200" indent="0">
              <a:buClr>
                <a:schemeClr val="accent1"/>
              </a:buClr>
              <a:buFont typeface="Wingdings" charset="2"/>
              <a:buNone/>
              <a:defRPr sz="2000">
                <a:latin typeface="Georgia"/>
                <a:cs typeface="Georgia"/>
              </a:defRPr>
            </a:lvl2pPr>
            <a:lvl3pPr marL="914400" indent="0">
              <a:buClr>
                <a:schemeClr val="accent1"/>
              </a:buClr>
              <a:buFont typeface="Wingdings" charset="2"/>
              <a:buNone/>
              <a:defRPr sz="2000">
                <a:latin typeface="Georgia"/>
                <a:cs typeface="Georgia"/>
              </a:defRPr>
            </a:lvl3pPr>
            <a:lvl4pPr marL="1371600" indent="0">
              <a:buClr>
                <a:schemeClr val="accent1"/>
              </a:buClr>
              <a:buFont typeface="Wingdings" charset="2"/>
              <a:buNone/>
              <a:defRPr sz="2000">
                <a:latin typeface="Georgia"/>
                <a:cs typeface="Georgia"/>
              </a:defRPr>
            </a:lvl4pPr>
            <a:lvl5pPr marL="1828800" indent="0">
              <a:buClr>
                <a:schemeClr val="accent1"/>
              </a:buClr>
              <a:buFont typeface="Wingdings" charset="2"/>
              <a:buNone/>
              <a:defRPr sz="2000">
                <a:latin typeface="Georgia"/>
                <a:cs typeface="Georgia"/>
              </a:defRPr>
            </a:lvl5pPr>
          </a:lstStyle>
          <a:p>
            <a:pPr marL="0" marR="0" lvl="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a:pPr>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a:t>
            </a:r>
          </a:p>
          <a:p>
            <a:pPr lvl="0"/>
            <a:endParaRPr lang="nl-NL" dirty="0"/>
          </a:p>
        </p:txBody>
      </p:sp>
      <p:sp>
        <p:nvSpPr>
          <p:cNvPr id="16" name="Picture Placeholder 10"/>
          <p:cNvSpPr>
            <a:spLocks noGrp="1"/>
          </p:cNvSpPr>
          <p:nvPr>
            <p:ph type="pic" sz="quarter" idx="11" hasCustomPrompt="1"/>
          </p:nvPr>
        </p:nvSpPr>
        <p:spPr>
          <a:xfrm>
            <a:off x="466725" y="1595500"/>
            <a:ext cx="5339715" cy="416522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78090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74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laceholder zonder tekst">
    <p:spTree>
      <p:nvGrpSpPr>
        <p:cNvPr id="1" name=""/>
        <p:cNvGrpSpPr/>
        <p:nvPr/>
      </p:nvGrpSpPr>
      <p:grpSpPr>
        <a:xfrm>
          <a:off x="0" y="0"/>
          <a:ext cx="0" cy="0"/>
          <a:chOff x="0" y="0"/>
          <a:chExt cx="0" cy="0"/>
        </a:xfrm>
      </p:grpSpPr>
      <p:sp>
        <p:nvSpPr>
          <p:cNvPr id="21" name="Tijdelijke aanduiding voor tekst 19"/>
          <p:cNvSpPr>
            <a:spLocks noGrp="1"/>
          </p:cNvSpPr>
          <p:nvPr>
            <p:ph type="body" sz="quarter" idx="12" hasCustomPrompt="1"/>
          </p:nvPr>
        </p:nvSpPr>
        <p:spPr>
          <a:xfrm>
            <a:off x="466726" y="453961"/>
            <a:ext cx="7666382"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op 1 regel</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11" name="Picture Placeholder 10"/>
          <p:cNvSpPr>
            <a:spLocks noGrp="1"/>
          </p:cNvSpPr>
          <p:nvPr>
            <p:ph type="pic" sz="quarter" idx="11" hasCustomPrompt="1"/>
          </p:nvPr>
        </p:nvSpPr>
        <p:spPr>
          <a:xfrm>
            <a:off x="466725" y="1595500"/>
            <a:ext cx="11273161" cy="416522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50185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74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laceholder foto groot zonder tek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8" name="Picture Placeholder 10"/>
          <p:cNvSpPr>
            <a:spLocks noGrp="1"/>
          </p:cNvSpPr>
          <p:nvPr>
            <p:ph type="pic" sz="quarter" idx="11" hasCustomPrompt="1"/>
          </p:nvPr>
        </p:nvSpPr>
        <p:spPr>
          <a:xfrm>
            <a:off x="0" y="0"/>
            <a:ext cx="12191999" cy="576072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76693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74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C4AD23A-48DC-3D46-BBC8-42C5E8188150}" type="slidenum">
              <a:rPr lang="en-US" smtClean="0"/>
              <a:pPr/>
              <a:t>‹nr.›</a:t>
            </a:fld>
            <a:endParaRPr lang="en-US" dirty="0"/>
          </a:p>
        </p:txBody>
      </p:sp>
    </p:spTree>
    <p:extLst>
      <p:ext uri="{BB962C8B-B14F-4D97-AF65-F5344CB8AC3E}">
        <p14:creationId xmlns:p14="http://schemas.microsoft.com/office/powerpoint/2010/main" val="289705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seo Sans 500" charset="0"/>
            </a:endParaRPr>
          </a:p>
        </p:txBody>
      </p:sp>
      <p:pic>
        <p:nvPicPr>
          <p:cNvPr id="5" name="Picture 4"/>
          <p:cNvPicPr>
            <a:picLocks noChangeAspect="1"/>
          </p:cNvPicPr>
          <p:nvPr userDrawn="1"/>
        </p:nvPicPr>
        <p:blipFill>
          <a:blip r:embed="rId2"/>
          <a:stretch>
            <a:fillRect/>
          </a:stretch>
        </p:blipFill>
        <p:spPr>
          <a:xfrm>
            <a:off x="4298950" y="3003550"/>
            <a:ext cx="3594100" cy="850900"/>
          </a:xfrm>
          <a:prstGeom prst="rect">
            <a:avLst/>
          </a:prstGeom>
        </p:spPr>
      </p:pic>
    </p:spTree>
    <p:extLst>
      <p:ext uri="{BB962C8B-B14F-4D97-AF65-F5344CB8AC3E}">
        <p14:creationId xmlns:p14="http://schemas.microsoft.com/office/powerpoint/2010/main" val="22719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to-vol">
    <p:spTree>
      <p:nvGrpSpPr>
        <p:cNvPr id="1" name=""/>
        <p:cNvGrpSpPr/>
        <p:nvPr/>
      </p:nvGrpSpPr>
      <p:grpSpPr>
        <a:xfrm>
          <a:off x="0" y="0"/>
          <a:ext cx="0" cy="0"/>
          <a:chOff x="0" y="0"/>
          <a:chExt cx="0" cy="0"/>
        </a:xfrm>
      </p:grpSpPr>
      <p:sp>
        <p:nvSpPr>
          <p:cNvPr id="7" name="Picture Placeholder 10"/>
          <p:cNvSpPr>
            <a:spLocks noGrp="1"/>
          </p:cNvSpPr>
          <p:nvPr>
            <p:ph type="pic" sz="quarter" idx="11" hasCustomPrompt="1"/>
          </p:nvPr>
        </p:nvSpPr>
        <p:spPr>
          <a:xfrm>
            <a:off x="0" y="1"/>
            <a:ext cx="12192000" cy="685800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60202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to-vol+text">
    <p:spTree>
      <p:nvGrpSpPr>
        <p:cNvPr id="1" name=""/>
        <p:cNvGrpSpPr/>
        <p:nvPr/>
      </p:nvGrpSpPr>
      <p:grpSpPr>
        <a:xfrm>
          <a:off x="0" y="0"/>
          <a:ext cx="0" cy="0"/>
          <a:chOff x="0" y="0"/>
          <a:chExt cx="0" cy="0"/>
        </a:xfrm>
      </p:grpSpPr>
      <p:sp>
        <p:nvSpPr>
          <p:cNvPr id="7" name="Picture Placeholder 10"/>
          <p:cNvSpPr>
            <a:spLocks noGrp="1"/>
          </p:cNvSpPr>
          <p:nvPr>
            <p:ph type="pic" sz="quarter" idx="11" hasCustomPrompt="1"/>
          </p:nvPr>
        </p:nvSpPr>
        <p:spPr>
          <a:xfrm>
            <a:off x="0" y="1"/>
            <a:ext cx="12192000" cy="685800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
        <p:nvSpPr>
          <p:cNvPr id="5" name="Title 1"/>
          <p:cNvSpPr>
            <a:spLocks noGrp="1"/>
          </p:cNvSpPr>
          <p:nvPr>
            <p:ph type="title" hasCustomPrompt="1"/>
          </p:nvPr>
        </p:nvSpPr>
        <p:spPr>
          <a:xfrm>
            <a:off x="466724" y="3472625"/>
            <a:ext cx="7177659" cy="1325563"/>
          </a:xfrm>
          <a:prstGeom prst="rect">
            <a:avLst/>
          </a:prstGeom>
        </p:spPr>
        <p:txBody>
          <a:bodyPr lIns="0" tIns="0" rIns="0" bIns="0"/>
          <a:lstStyle>
            <a:lvl1pPr>
              <a:defRPr sz="4400" b="1" i="0">
                <a:solidFill>
                  <a:schemeClr val="bg1"/>
                </a:solidFill>
                <a:latin typeface="Museo Sans 900" charset="0"/>
                <a:ea typeface="Museo Sans 900" charset="0"/>
                <a:cs typeface="Museo Sans 900" charset="0"/>
              </a:defRPr>
            </a:lvl1pPr>
          </a:lstStyle>
          <a:p>
            <a:r>
              <a:rPr lang="en-US" dirty="0"/>
              <a:t>TITEL VAN PRESENTATIE OP TWEE REGELS</a:t>
            </a:r>
          </a:p>
        </p:txBody>
      </p:sp>
      <p:sp>
        <p:nvSpPr>
          <p:cNvPr id="6" name="Text Placeholder 5"/>
          <p:cNvSpPr>
            <a:spLocks noGrp="1"/>
          </p:cNvSpPr>
          <p:nvPr>
            <p:ph type="body" sz="quarter" idx="10" hasCustomPrompt="1"/>
          </p:nvPr>
        </p:nvSpPr>
        <p:spPr>
          <a:xfrm>
            <a:off x="466725" y="4907916"/>
            <a:ext cx="5983502" cy="442913"/>
          </a:xfrm>
          <a:prstGeom prst="rect">
            <a:avLst/>
          </a:prstGeom>
        </p:spPr>
        <p:txBody>
          <a:bodyPr lIns="0" tIns="0" rIns="0" bIns="0"/>
          <a:lstStyle>
            <a:lvl1pPr marL="0" indent="0">
              <a:buNone/>
              <a:defRPr sz="2800" b="0" i="0">
                <a:solidFill>
                  <a:schemeClr val="bg1"/>
                </a:solidFill>
                <a:latin typeface="Museo Sans 300" charset="0"/>
                <a:ea typeface="Museo Sans 300" charset="0"/>
                <a:cs typeface="Museo Sans 300" charset="0"/>
              </a:defRPr>
            </a:lvl1pPr>
          </a:lstStyle>
          <a:p>
            <a:pPr lvl="0"/>
            <a:r>
              <a:rPr lang="en-US" dirty="0"/>
              <a:t>NAAM KLANT OF PRESENTATOR</a:t>
            </a:r>
          </a:p>
        </p:txBody>
      </p:sp>
    </p:spTree>
    <p:extLst>
      <p:ext uri="{BB962C8B-B14F-4D97-AF65-F5344CB8AC3E}">
        <p14:creationId xmlns:p14="http://schemas.microsoft.com/office/powerpoint/2010/main" val="423390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ussenpagina/quot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l="4025" t="7484" r="4025"/>
          <a:stretch/>
        </p:blipFill>
        <p:spPr>
          <a:xfrm>
            <a:off x="-1" y="-1"/>
            <a:ext cx="12192001" cy="6175567"/>
          </a:xfrm>
          <a:prstGeom prst="rect">
            <a:avLst/>
          </a:prstGeom>
        </p:spPr>
      </p:pic>
      <p:sp>
        <p:nvSpPr>
          <p:cNvPr id="5" name="Title 1"/>
          <p:cNvSpPr>
            <a:spLocks noGrp="1"/>
          </p:cNvSpPr>
          <p:nvPr>
            <p:ph type="title" hasCustomPrompt="1"/>
          </p:nvPr>
        </p:nvSpPr>
        <p:spPr>
          <a:xfrm>
            <a:off x="466725" y="1197865"/>
            <a:ext cx="7342251" cy="3600324"/>
          </a:xfrm>
          <a:prstGeom prst="rect">
            <a:avLst/>
          </a:prstGeom>
        </p:spPr>
        <p:txBody>
          <a:bodyPr lIns="0" tIns="0" rIns="0" bIns="0"/>
          <a:lstStyle>
            <a:lvl1pPr>
              <a:defRPr sz="5400" b="1" i="0" baseline="0">
                <a:solidFill>
                  <a:schemeClr val="bg1"/>
                </a:solidFill>
                <a:latin typeface="Museo Sans 900" charset="0"/>
                <a:ea typeface="Museo Sans 900" charset="0"/>
                <a:cs typeface="Museo Sans 900" charset="0"/>
              </a:defRPr>
            </a:lvl1pPr>
          </a:lstStyle>
          <a:p>
            <a:r>
              <a:rPr lang="en-US" dirty="0"/>
              <a:t>“WE WERKEN NIET VOOR STEDEN, MAAR VOOR DE MENSEN DIE ER WONEN”</a:t>
            </a:r>
          </a:p>
        </p:txBody>
      </p:sp>
      <p:sp>
        <p:nvSpPr>
          <p:cNvPr id="18"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Tree>
    <p:extLst>
      <p:ext uri="{BB962C8B-B14F-4D97-AF65-F5344CB8AC3E}">
        <p14:creationId xmlns:p14="http://schemas.microsoft.com/office/powerpoint/2010/main" val="399317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ussenpagina/quot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l="4025" t="7484" r="4025"/>
          <a:stretch/>
        </p:blipFill>
        <p:spPr>
          <a:xfrm>
            <a:off x="-1" y="-1"/>
            <a:ext cx="12192001" cy="6175567"/>
          </a:xfrm>
          <a:prstGeom prst="rect">
            <a:avLst/>
          </a:prstGeom>
        </p:spPr>
      </p:pic>
      <p:sp>
        <p:nvSpPr>
          <p:cNvPr id="5" name="Title 1"/>
          <p:cNvSpPr>
            <a:spLocks noGrp="1"/>
          </p:cNvSpPr>
          <p:nvPr>
            <p:ph type="title" hasCustomPrompt="1"/>
          </p:nvPr>
        </p:nvSpPr>
        <p:spPr>
          <a:xfrm>
            <a:off x="466725" y="1197865"/>
            <a:ext cx="7342251" cy="3600324"/>
          </a:xfrm>
          <a:prstGeom prst="rect">
            <a:avLst/>
          </a:prstGeom>
        </p:spPr>
        <p:txBody>
          <a:bodyPr lIns="0" tIns="0" rIns="0" bIns="0"/>
          <a:lstStyle>
            <a:lvl1pPr>
              <a:defRPr sz="5400" b="1" i="0" baseline="0">
                <a:solidFill>
                  <a:schemeClr val="bg1"/>
                </a:solidFill>
                <a:latin typeface="Museo Sans 900" charset="0"/>
                <a:ea typeface="Museo Sans 900" charset="0"/>
                <a:cs typeface="Museo Sans 900" charset="0"/>
              </a:defRPr>
            </a:lvl1pPr>
          </a:lstStyle>
          <a:p>
            <a:r>
              <a:rPr lang="en-US" dirty="0"/>
              <a:t>“WE WERKEN NIET VOOR STEDEN, MAAR VOOR DE MENSEN DIE ER WONEN”</a:t>
            </a:r>
          </a:p>
        </p:txBody>
      </p:sp>
      <p:sp>
        <p:nvSpPr>
          <p:cNvPr id="18"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pic>
        <p:nvPicPr>
          <p:cNvPr id="6" name="Picture 5">
            <a:extLst>
              <a:ext uri="{FF2B5EF4-FFF2-40B4-BE49-F238E27FC236}">
                <a16:creationId xmlns:a16="http://schemas.microsoft.com/office/drawing/2014/main" id="{342D7817-75D2-E344-9D4D-8D58534174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99794" y="6327734"/>
            <a:ext cx="1592412" cy="377002"/>
          </a:xfrm>
          <a:prstGeom prst="rect">
            <a:avLst/>
          </a:prstGeom>
        </p:spPr>
      </p:pic>
    </p:spTree>
    <p:extLst>
      <p:ext uri="{BB962C8B-B14F-4D97-AF65-F5344CB8AC3E}">
        <p14:creationId xmlns:p14="http://schemas.microsoft.com/office/powerpoint/2010/main" val="331324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pagina">
    <p:spTree>
      <p:nvGrpSpPr>
        <p:cNvPr id="1" name=""/>
        <p:cNvGrpSpPr/>
        <p:nvPr/>
      </p:nvGrpSpPr>
      <p:grpSpPr>
        <a:xfrm>
          <a:off x="0" y="0"/>
          <a:ext cx="0" cy="0"/>
          <a:chOff x="0" y="0"/>
          <a:chExt cx="0" cy="0"/>
        </a:xfrm>
      </p:grpSpPr>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tekstpagina</a:t>
            </a:r>
          </a:p>
        </p:txBody>
      </p:sp>
      <p:pic>
        <p:nvPicPr>
          <p:cNvPr id="5" name="Picture 4"/>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6" name="Tijdelijke aanduiding voor tekst 12"/>
          <p:cNvSpPr>
            <a:spLocks noGrp="1"/>
          </p:cNvSpPr>
          <p:nvPr>
            <p:ph type="body" sz="quarter" idx="10" hasCustomPrompt="1"/>
          </p:nvPr>
        </p:nvSpPr>
        <p:spPr>
          <a:xfrm>
            <a:off x="467969" y="1468966"/>
            <a:ext cx="11015986" cy="4291753"/>
          </a:xfrm>
          <a:prstGeom prst="rect">
            <a:avLst/>
          </a:prstGeom>
        </p:spPr>
        <p:txBody>
          <a:bodyPr vert="horz" lIns="0" tIns="0" rIns="0" bIns="0"/>
          <a:lstStyle>
            <a:lvl1pPr marL="0" indent="0">
              <a:buClr>
                <a:schemeClr val="accent1"/>
              </a:buClr>
              <a:buFont typeface="Wingdings" charset="2"/>
              <a:buNone/>
              <a:defRPr sz="2800" b="0" i="0">
                <a:latin typeface="Museo Sans 300" charset="0"/>
                <a:ea typeface="Museo Sans 300" charset="0"/>
                <a:cs typeface="Museo Sans 300" charset="0"/>
              </a:defRPr>
            </a:lvl1pPr>
            <a:lvl2pPr marL="609585" indent="0">
              <a:buClr>
                <a:schemeClr val="accent1"/>
              </a:buClr>
              <a:buFont typeface="Wingdings" charset="2"/>
              <a:buNone/>
              <a:defRPr sz="2800" b="0" i="0">
                <a:latin typeface="Museo Sans 300" charset="0"/>
                <a:ea typeface="Museo Sans 300" charset="0"/>
                <a:cs typeface="Museo Sans 300" charset="0"/>
              </a:defRPr>
            </a:lvl2pPr>
            <a:lvl3pPr marL="1219170" indent="0">
              <a:buClr>
                <a:schemeClr val="accent1"/>
              </a:buClr>
              <a:buFont typeface="Wingdings" charset="2"/>
              <a:buNone/>
              <a:defRPr sz="2800" b="0" i="0">
                <a:latin typeface="Museo Sans 300" charset="0"/>
                <a:ea typeface="Museo Sans 300" charset="0"/>
                <a:cs typeface="Museo Sans 300" charset="0"/>
              </a:defRPr>
            </a:lvl3pPr>
            <a:lvl4pPr marL="1828755" indent="0">
              <a:buClr>
                <a:schemeClr val="accent1"/>
              </a:buClr>
              <a:buFont typeface="Wingdings" charset="2"/>
              <a:buNone/>
              <a:defRPr sz="2800" b="0" i="0">
                <a:latin typeface="Museo Sans 300" charset="0"/>
                <a:ea typeface="Museo Sans 300" charset="0"/>
                <a:cs typeface="Museo Sans 300" charset="0"/>
              </a:defRPr>
            </a:lvl4pPr>
            <a:lvl5pPr marL="2438339" indent="0">
              <a:buClr>
                <a:schemeClr val="accent1"/>
              </a:buClr>
              <a:buFont typeface="Wingdings" charset="2"/>
              <a:buNone/>
              <a:defRPr sz="2800" b="0" i="0">
                <a:latin typeface="Museo Sans 300" charset="0"/>
                <a:ea typeface="Museo Sans 300" charset="0"/>
                <a:cs typeface="Museo Sans 300" charset="0"/>
              </a:defRPr>
            </a:lvl5pPr>
          </a:lstStyle>
          <a:p>
            <a:pPr lvl="0"/>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to+kader">
    <p:spTree>
      <p:nvGrpSpPr>
        <p:cNvPr id="1" name=""/>
        <p:cNvGrpSpPr/>
        <p:nvPr/>
      </p:nvGrpSpPr>
      <p:grpSpPr>
        <a:xfrm>
          <a:off x="0" y="0"/>
          <a:ext cx="0" cy="0"/>
          <a:chOff x="0" y="0"/>
          <a:chExt cx="0" cy="0"/>
        </a:xfrm>
      </p:grpSpPr>
      <p:sp>
        <p:nvSpPr>
          <p:cNvPr id="7" name="Picture Placeholder 10"/>
          <p:cNvSpPr>
            <a:spLocks noGrp="1"/>
          </p:cNvSpPr>
          <p:nvPr>
            <p:ph type="pic" sz="quarter" idx="11" hasCustomPrompt="1"/>
          </p:nvPr>
        </p:nvSpPr>
        <p:spPr>
          <a:xfrm>
            <a:off x="0" y="1"/>
            <a:ext cx="12192000" cy="685800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
        <p:nvSpPr>
          <p:cNvPr id="3" name="Rectangle 2">
            <a:extLst>
              <a:ext uri="{FF2B5EF4-FFF2-40B4-BE49-F238E27FC236}">
                <a16:creationId xmlns:a16="http://schemas.microsoft.com/office/drawing/2014/main" id="{3D96B74D-99C6-D94A-990A-7A40B89D1D9F}"/>
              </a:ext>
            </a:extLst>
          </p:cNvPr>
          <p:cNvSpPr/>
          <p:nvPr userDrawn="1"/>
        </p:nvSpPr>
        <p:spPr>
          <a:xfrm>
            <a:off x="0" y="6158204"/>
            <a:ext cx="12192000" cy="699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 name="Picture 1"/>
          <p:cNvPicPr>
            <a:picLocks noChangeAspect="1"/>
          </p:cNvPicPr>
          <p:nvPr userDrawn="1"/>
        </p:nvPicPr>
        <p:blipFill>
          <a:blip r:embed="rId2"/>
          <a:stretch>
            <a:fillRect/>
          </a:stretch>
        </p:blipFill>
        <p:spPr>
          <a:xfrm>
            <a:off x="675238" y="1460501"/>
            <a:ext cx="4406900" cy="3937000"/>
          </a:xfrm>
          <a:prstGeom prst="rect">
            <a:avLst/>
          </a:prstGeom>
        </p:spPr>
      </p:pic>
      <p:sp>
        <p:nvSpPr>
          <p:cNvPr id="4" name="Tijdelijke aanduiding voor tekst 12"/>
          <p:cNvSpPr>
            <a:spLocks noGrp="1"/>
          </p:cNvSpPr>
          <p:nvPr>
            <p:ph type="body" sz="quarter" idx="10" hasCustomPrompt="1"/>
          </p:nvPr>
        </p:nvSpPr>
        <p:spPr>
          <a:xfrm>
            <a:off x="1024171" y="1874521"/>
            <a:ext cx="3709034" cy="3108960"/>
          </a:xfrm>
          <a:prstGeom prst="rect">
            <a:avLst/>
          </a:prstGeom>
        </p:spPr>
        <p:txBody>
          <a:bodyPr vert="horz" lIns="0" tIns="0" rIns="0" bIns="0"/>
          <a:lstStyle>
            <a:lvl1pPr marL="0" marR="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lang="en-US" sz="2000" b="0" i="0" smtClean="0">
                <a:solidFill>
                  <a:schemeClr val="accent1"/>
                </a:solidFill>
                <a:effectLst/>
                <a:latin typeface="Museo Sans 300" charset="0"/>
                <a:ea typeface="Museo Sans 300" charset="0"/>
                <a:cs typeface="Museo Sans 300" charset="0"/>
              </a:defRPr>
            </a:lvl1pPr>
            <a:lvl2pPr marL="457200" indent="0">
              <a:buClr>
                <a:schemeClr val="accent1"/>
              </a:buClr>
              <a:buFont typeface="Wingdings" charset="2"/>
              <a:buNone/>
              <a:defRPr sz="2000">
                <a:latin typeface="Georgia"/>
                <a:cs typeface="Georgia"/>
              </a:defRPr>
            </a:lvl2pPr>
            <a:lvl3pPr marL="914400" indent="0">
              <a:buClr>
                <a:schemeClr val="accent1"/>
              </a:buClr>
              <a:buFont typeface="Wingdings" charset="2"/>
              <a:buNone/>
              <a:defRPr sz="2000">
                <a:latin typeface="Georgia"/>
                <a:cs typeface="Georgia"/>
              </a:defRPr>
            </a:lvl3pPr>
            <a:lvl4pPr marL="1371600" indent="0">
              <a:buClr>
                <a:schemeClr val="accent1"/>
              </a:buClr>
              <a:buFont typeface="Wingdings" charset="2"/>
              <a:buNone/>
              <a:defRPr sz="2000">
                <a:latin typeface="Georgia"/>
                <a:cs typeface="Georgia"/>
              </a:defRPr>
            </a:lvl4pPr>
            <a:lvl5pPr marL="1828800" indent="0">
              <a:buClr>
                <a:schemeClr val="accent1"/>
              </a:buClr>
              <a:buFont typeface="Wingdings" charset="2"/>
              <a:buNone/>
              <a:defRPr sz="2000">
                <a:latin typeface="Georgia"/>
                <a:cs typeface="Georgia"/>
              </a:defRPr>
            </a:lvl5pPr>
          </a:lstStyle>
          <a:p>
            <a:pPr marL="0" marR="0" lvl="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a:pPr>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 </a:t>
            </a:r>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a:t>
            </a:r>
          </a:p>
          <a:p>
            <a:pPr marL="0" marR="0" lvl="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a:pPr>
            <a:endParaRPr lang="nl-NL" dirty="0"/>
          </a:p>
        </p:txBody>
      </p:sp>
      <p:pic>
        <p:nvPicPr>
          <p:cNvPr id="5" name="Picture 4">
            <a:extLst>
              <a:ext uri="{FF2B5EF4-FFF2-40B4-BE49-F238E27FC236}">
                <a16:creationId xmlns:a16="http://schemas.microsoft.com/office/drawing/2014/main" id="{D87DC5D6-6E86-3846-AD22-8ACD22DE17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99794" y="6327734"/>
            <a:ext cx="1592412" cy="377002"/>
          </a:xfrm>
          <a:prstGeom prst="rect">
            <a:avLst/>
          </a:prstGeom>
        </p:spPr>
      </p:pic>
    </p:spTree>
    <p:extLst>
      <p:ext uri="{BB962C8B-B14F-4D97-AF65-F5344CB8AC3E}">
        <p14:creationId xmlns:p14="http://schemas.microsoft.com/office/powerpoint/2010/main" val="124861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pagina">
    <p:spTree>
      <p:nvGrpSpPr>
        <p:cNvPr id="1" name=""/>
        <p:cNvGrpSpPr/>
        <p:nvPr/>
      </p:nvGrpSpPr>
      <p:grpSpPr>
        <a:xfrm>
          <a:off x="0" y="0"/>
          <a:ext cx="0" cy="0"/>
          <a:chOff x="0" y="0"/>
          <a:chExt cx="0" cy="0"/>
        </a:xfrm>
      </p:grpSpPr>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tekstpagina</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6" name="Tijdelijke aanduiding voor tekst 12"/>
          <p:cNvSpPr>
            <a:spLocks noGrp="1"/>
          </p:cNvSpPr>
          <p:nvPr>
            <p:ph type="body" sz="quarter" idx="10" hasCustomPrompt="1"/>
          </p:nvPr>
        </p:nvSpPr>
        <p:spPr>
          <a:xfrm>
            <a:off x="467969" y="1468966"/>
            <a:ext cx="11015986" cy="4291753"/>
          </a:xfrm>
          <a:prstGeom prst="rect">
            <a:avLst/>
          </a:prstGeom>
        </p:spPr>
        <p:txBody>
          <a:bodyPr vert="horz" lIns="0" tIns="0" rIns="0" bIns="0"/>
          <a:lstStyle>
            <a:lvl1pPr marL="0" indent="0">
              <a:buClr>
                <a:schemeClr val="accent1"/>
              </a:buClr>
              <a:buFont typeface="Wingdings" charset="2"/>
              <a:buNone/>
              <a:defRPr sz="2800" b="0" i="0">
                <a:latin typeface="Museo Sans 300" charset="0"/>
                <a:ea typeface="Museo Sans 300" charset="0"/>
                <a:cs typeface="Museo Sans 300" charset="0"/>
              </a:defRPr>
            </a:lvl1pPr>
            <a:lvl2pPr marL="609585" indent="0">
              <a:buClr>
                <a:schemeClr val="accent1"/>
              </a:buClr>
              <a:buFont typeface="Wingdings" charset="2"/>
              <a:buNone/>
              <a:defRPr sz="2800" b="0" i="0">
                <a:latin typeface="Museo Sans 300" charset="0"/>
                <a:ea typeface="Museo Sans 300" charset="0"/>
                <a:cs typeface="Museo Sans 300" charset="0"/>
              </a:defRPr>
            </a:lvl2pPr>
            <a:lvl3pPr marL="1219170" indent="0">
              <a:buClr>
                <a:schemeClr val="accent1"/>
              </a:buClr>
              <a:buFont typeface="Wingdings" charset="2"/>
              <a:buNone/>
              <a:defRPr sz="2800" b="0" i="0">
                <a:latin typeface="Museo Sans 300" charset="0"/>
                <a:ea typeface="Museo Sans 300" charset="0"/>
                <a:cs typeface="Museo Sans 300" charset="0"/>
              </a:defRPr>
            </a:lvl3pPr>
            <a:lvl4pPr marL="1828755" indent="0">
              <a:buClr>
                <a:schemeClr val="accent1"/>
              </a:buClr>
              <a:buFont typeface="Wingdings" charset="2"/>
              <a:buNone/>
              <a:defRPr sz="2800" b="0" i="0">
                <a:latin typeface="Museo Sans 300" charset="0"/>
                <a:ea typeface="Museo Sans 300" charset="0"/>
                <a:cs typeface="Museo Sans 300" charset="0"/>
              </a:defRPr>
            </a:lvl4pPr>
            <a:lvl5pPr marL="2438339" indent="0">
              <a:buClr>
                <a:schemeClr val="accent1"/>
              </a:buClr>
              <a:buFont typeface="Wingdings" charset="2"/>
              <a:buNone/>
              <a:defRPr sz="2800" b="0" i="0">
                <a:latin typeface="Museo Sans 300" charset="0"/>
                <a:ea typeface="Museo Sans 300" charset="0"/>
                <a:cs typeface="Museo Sans 300" charset="0"/>
              </a:defRPr>
            </a:lvl5pPr>
          </a:lstStyle>
          <a:p>
            <a:pPr lvl="0"/>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 </a:t>
            </a:r>
          </a:p>
        </p:txBody>
      </p:sp>
    </p:spTree>
    <p:extLst>
      <p:ext uri="{BB962C8B-B14F-4D97-AF65-F5344CB8AC3E}">
        <p14:creationId xmlns:p14="http://schemas.microsoft.com/office/powerpoint/2010/main" val="355139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pagina (roz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seo Sans 500" charset="0"/>
            </a:endParaRPr>
          </a:p>
        </p:txBody>
      </p:sp>
      <p:sp>
        <p:nvSpPr>
          <p:cNvPr id="13" name="Tijdelijke aanduiding voor tekst 12"/>
          <p:cNvSpPr>
            <a:spLocks noGrp="1"/>
          </p:cNvSpPr>
          <p:nvPr>
            <p:ph type="body" sz="quarter" idx="10" hasCustomPrompt="1"/>
          </p:nvPr>
        </p:nvSpPr>
        <p:spPr>
          <a:xfrm>
            <a:off x="467969" y="1468966"/>
            <a:ext cx="11015986" cy="4291753"/>
          </a:xfrm>
          <a:prstGeom prst="rect">
            <a:avLst/>
          </a:prstGeom>
        </p:spPr>
        <p:txBody>
          <a:bodyPr vert="horz" lIns="0" tIns="0" rIns="0" bIns="0"/>
          <a:lstStyle>
            <a:lvl1pPr marL="0" indent="0">
              <a:buClr>
                <a:schemeClr val="accent1"/>
              </a:buClr>
              <a:buFont typeface="Wingdings" charset="2"/>
              <a:buNone/>
              <a:defRPr lang="en-US" b="0" i="0" smtClean="0">
                <a:solidFill>
                  <a:schemeClr val="bg1"/>
                </a:solidFill>
                <a:effectLst/>
                <a:latin typeface="Museo Sans 300" charset="0"/>
                <a:ea typeface="Museo Sans 300" charset="0"/>
                <a:cs typeface="Museo Sans 300" charset="0"/>
              </a:defRPr>
            </a:lvl1pPr>
            <a:lvl2pPr marL="990575" indent="-380990">
              <a:buClr>
                <a:schemeClr val="accent1"/>
              </a:buClr>
              <a:buFont typeface="Wingdings" charset="2"/>
              <a:buChar char="§"/>
              <a:defRPr sz="2800" b="0" i="0">
                <a:latin typeface="Museo Sans 300" charset="0"/>
                <a:ea typeface="Museo Sans 300" charset="0"/>
                <a:cs typeface="Museo Sans 300" charset="0"/>
              </a:defRPr>
            </a:lvl2pPr>
            <a:lvl3pPr marL="1523962" indent="-304792">
              <a:buClr>
                <a:schemeClr val="accent1"/>
              </a:buClr>
              <a:buFont typeface="Wingdings" charset="2"/>
              <a:buChar char="§"/>
              <a:defRPr sz="2800" b="0" i="0">
                <a:latin typeface="Museo Sans 300" charset="0"/>
                <a:ea typeface="Museo Sans 300" charset="0"/>
                <a:cs typeface="Museo Sans 300" charset="0"/>
              </a:defRPr>
            </a:lvl3pPr>
            <a:lvl4pPr marL="2133547" indent="-304792">
              <a:buClr>
                <a:schemeClr val="accent1"/>
              </a:buClr>
              <a:buFont typeface="Wingdings" charset="2"/>
              <a:buChar char="§"/>
              <a:defRPr sz="2800" b="0" i="0">
                <a:latin typeface="Museo Sans 300" charset="0"/>
                <a:ea typeface="Museo Sans 300" charset="0"/>
                <a:cs typeface="Museo Sans 300" charset="0"/>
              </a:defRPr>
            </a:lvl4pPr>
            <a:lvl5pPr marL="2743131" indent="-304792">
              <a:buClr>
                <a:schemeClr val="accent1"/>
              </a:buClr>
              <a:buFont typeface="Wingdings" charset="2"/>
              <a:buChar char="§"/>
              <a:defRPr sz="2800" b="0" i="0">
                <a:latin typeface="Museo Sans 300" charset="0"/>
                <a:ea typeface="Museo Sans 300" charset="0"/>
                <a:cs typeface="Museo Sans 300" charset="0"/>
              </a:defRPr>
            </a:lvl5pPr>
          </a:lstStyle>
          <a:p>
            <a:pPr lvl="0"/>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 </a:t>
            </a:r>
            <a:r>
              <a:rPr lang="nl-NL" dirty="0" err="1"/>
              <a:t>Nullam</a:t>
            </a:r>
            <a:r>
              <a:rPr lang="nl-NL" dirty="0"/>
              <a:t> </a:t>
            </a:r>
            <a:r>
              <a:rPr lang="nl-NL" dirty="0" err="1"/>
              <a:t>purus</a:t>
            </a:r>
            <a:r>
              <a:rPr lang="nl-NL" dirty="0"/>
              <a:t> </a:t>
            </a:r>
            <a:r>
              <a:rPr lang="nl-NL" dirty="0" err="1"/>
              <a:t>ipsum</a:t>
            </a:r>
            <a:r>
              <a:rPr lang="nl-NL" dirty="0"/>
              <a:t>, </a:t>
            </a:r>
            <a:r>
              <a:rPr lang="nl-NL" dirty="0" err="1"/>
              <a:t>sagittis</a:t>
            </a:r>
            <a:r>
              <a:rPr lang="nl-NL" dirty="0"/>
              <a:t> vitae </a:t>
            </a:r>
            <a:r>
              <a:rPr lang="nl-NL" dirty="0" err="1"/>
              <a:t>neque</a:t>
            </a:r>
            <a:r>
              <a:rPr lang="nl-NL" dirty="0"/>
              <a:t> ut, </a:t>
            </a:r>
            <a:r>
              <a:rPr lang="nl-NL" dirty="0" err="1"/>
              <a:t>elementum</a:t>
            </a:r>
            <a:r>
              <a:rPr lang="nl-NL" dirty="0"/>
              <a:t> </a:t>
            </a:r>
            <a:r>
              <a:rPr lang="nl-NL" dirty="0" err="1"/>
              <a:t>blandit</a:t>
            </a:r>
            <a:r>
              <a:rPr lang="nl-NL" dirty="0"/>
              <a:t> </a:t>
            </a:r>
            <a:r>
              <a:rPr lang="nl-NL" dirty="0" err="1"/>
              <a:t>velit</a:t>
            </a:r>
            <a:r>
              <a:rPr lang="nl-NL" dirty="0"/>
              <a:t>. Nam </a:t>
            </a:r>
            <a:r>
              <a:rPr lang="nl-NL" dirty="0" err="1"/>
              <a:t>facilisis</a:t>
            </a:r>
            <a:r>
              <a:rPr lang="nl-NL" dirty="0"/>
              <a:t> </a:t>
            </a:r>
            <a:r>
              <a:rPr lang="nl-NL" dirty="0" err="1"/>
              <a:t>lorem</a:t>
            </a:r>
            <a:r>
              <a:rPr lang="nl-NL" dirty="0"/>
              <a:t> non </a:t>
            </a:r>
            <a:r>
              <a:rPr lang="nl-NL" dirty="0" err="1"/>
              <a:t>est</a:t>
            </a:r>
            <a:r>
              <a:rPr lang="nl-NL" dirty="0"/>
              <a:t> </a:t>
            </a:r>
            <a:r>
              <a:rPr lang="nl-NL" dirty="0" err="1"/>
              <a:t>tristique</a:t>
            </a:r>
            <a:r>
              <a:rPr lang="nl-NL" dirty="0"/>
              <a:t> </a:t>
            </a:r>
            <a:r>
              <a:rPr lang="nl-NL" dirty="0" err="1"/>
              <a:t>elementum</a:t>
            </a:r>
            <a:r>
              <a:rPr lang="nl-NL" dirty="0"/>
              <a:t>. </a:t>
            </a:r>
            <a:r>
              <a:rPr lang="nl-NL" dirty="0" err="1"/>
              <a:t>Praesent</a:t>
            </a:r>
            <a:r>
              <a:rPr lang="nl-NL" dirty="0"/>
              <a:t> in </a:t>
            </a:r>
            <a:r>
              <a:rPr lang="nl-NL" dirty="0" err="1"/>
              <a:t>enim</a:t>
            </a:r>
            <a:r>
              <a:rPr lang="nl-NL" dirty="0"/>
              <a:t> et </a:t>
            </a:r>
            <a:r>
              <a:rPr lang="nl-NL" dirty="0" err="1"/>
              <a:t>purus</a:t>
            </a:r>
            <a:r>
              <a:rPr lang="nl-NL" dirty="0"/>
              <a:t> </a:t>
            </a:r>
            <a:r>
              <a:rPr lang="nl-NL" dirty="0" err="1"/>
              <a:t>placerat</a:t>
            </a:r>
            <a:r>
              <a:rPr lang="nl-NL" dirty="0"/>
              <a:t> </a:t>
            </a:r>
            <a:r>
              <a:rPr lang="nl-NL" dirty="0" err="1"/>
              <a:t>molestie</a:t>
            </a:r>
            <a:r>
              <a:rPr lang="nl-NL" dirty="0"/>
              <a:t>. </a:t>
            </a:r>
            <a:r>
              <a:rPr lang="nl-NL" dirty="0" err="1"/>
              <a:t>Nunc</a:t>
            </a:r>
            <a:r>
              <a:rPr lang="nl-NL" dirty="0"/>
              <a:t> vel </a:t>
            </a:r>
            <a:r>
              <a:rPr lang="nl-NL" dirty="0" err="1"/>
              <a:t>justo</a:t>
            </a:r>
            <a:r>
              <a:rPr lang="nl-NL" dirty="0"/>
              <a:t> </a:t>
            </a:r>
            <a:r>
              <a:rPr lang="nl-NL" dirty="0" err="1"/>
              <a:t>laoreet</a:t>
            </a:r>
            <a:r>
              <a:rPr lang="nl-NL" dirty="0"/>
              <a:t>, </a:t>
            </a:r>
            <a:r>
              <a:rPr lang="nl-NL" dirty="0" err="1"/>
              <a:t>aliquet</a:t>
            </a:r>
            <a:r>
              <a:rPr lang="nl-NL" dirty="0"/>
              <a:t> </a:t>
            </a:r>
            <a:r>
              <a:rPr lang="nl-NL" dirty="0" err="1"/>
              <a:t>neque</a:t>
            </a:r>
            <a:r>
              <a:rPr lang="nl-NL" dirty="0"/>
              <a:t> </a:t>
            </a:r>
            <a:r>
              <a:rPr lang="nl-NL" dirty="0" err="1"/>
              <a:t>nec</a:t>
            </a:r>
            <a:r>
              <a:rPr lang="nl-NL" dirty="0"/>
              <a:t>, dictum </a:t>
            </a:r>
            <a:r>
              <a:rPr lang="nl-NL" dirty="0" err="1"/>
              <a:t>elit</a:t>
            </a:r>
            <a:r>
              <a:rPr lang="nl-NL" dirty="0"/>
              <a:t>. </a:t>
            </a:r>
          </a:p>
        </p:txBody>
      </p:sp>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bg1"/>
                </a:solidFill>
                <a:latin typeface="Museo Sans 900" charset="0"/>
                <a:ea typeface="Museo Sans 900" charset="0"/>
                <a:cs typeface="Museo Sans 900" charset="0"/>
              </a:defRPr>
            </a:lvl1pPr>
          </a:lstStyle>
          <a:p>
            <a:pPr lvl="0"/>
            <a:r>
              <a:rPr lang="nl-NL" dirty="0"/>
              <a:t>Titel tekstpagina</a:t>
            </a:r>
          </a:p>
        </p:txBody>
      </p:sp>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bg1"/>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Tree>
    <p:extLst>
      <p:ext uri="{BB962C8B-B14F-4D97-AF65-F5344CB8AC3E}">
        <p14:creationId xmlns:p14="http://schemas.microsoft.com/office/powerpoint/2010/main" val="191179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13" name="Tijdelijke aanduiding voor tekst 12"/>
          <p:cNvSpPr>
            <a:spLocks noGrp="1"/>
          </p:cNvSpPr>
          <p:nvPr>
            <p:ph type="body" sz="quarter" idx="10"/>
          </p:nvPr>
        </p:nvSpPr>
        <p:spPr>
          <a:xfrm>
            <a:off x="467969" y="1468966"/>
            <a:ext cx="11015986" cy="4291753"/>
          </a:xfrm>
          <a:prstGeom prst="rect">
            <a:avLst/>
          </a:prstGeom>
        </p:spPr>
        <p:txBody>
          <a:bodyPr vert="horz" lIns="0" tIns="0" rIns="0" bIns="0"/>
          <a:lstStyle>
            <a:lvl1pPr marL="457189" indent="-457189">
              <a:buClr>
                <a:schemeClr val="accent1"/>
              </a:buClr>
              <a:buFont typeface="Wingdings" charset="2"/>
              <a:buChar char="§"/>
              <a:defRPr sz="2800" b="0" i="0">
                <a:latin typeface="Museo Sans 300" charset="0"/>
                <a:ea typeface="Museo Sans 300" charset="0"/>
                <a:cs typeface="Museo Sans 300" charset="0"/>
              </a:defRPr>
            </a:lvl1pPr>
            <a:lvl2pPr marL="990575" indent="-380990">
              <a:buClr>
                <a:schemeClr val="accent1"/>
              </a:buClr>
              <a:buFont typeface="Wingdings" charset="2"/>
              <a:buChar char="§"/>
              <a:defRPr sz="2800" b="0" i="0">
                <a:latin typeface="Museo Sans 300" charset="0"/>
                <a:ea typeface="Museo Sans 300" charset="0"/>
                <a:cs typeface="Museo Sans 300" charset="0"/>
              </a:defRPr>
            </a:lvl2pPr>
            <a:lvl3pPr marL="1523962" indent="-304792">
              <a:buClr>
                <a:schemeClr val="accent1"/>
              </a:buClr>
              <a:buFont typeface="Wingdings" charset="2"/>
              <a:buChar char="§"/>
              <a:defRPr sz="2800" b="0" i="0">
                <a:latin typeface="Museo Sans 300" charset="0"/>
                <a:ea typeface="Museo Sans 300" charset="0"/>
                <a:cs typeface="Museo Sans 300" charset="0"/>
              </a:defRPr>
            </a:lvl3pPr>
            <a:lvl4pPr marL="2133547" indent="-304792">
              <a:buClr>
                <a:schemeClr val="accent1"/>
              </a:buClr>
              <a:buFont typeface="Wingdings" charset="2"/>
              <a:buChar char="§"/>
              <a:defRPr sz="2800" b="0" i="0">
                <a:latin typeface="Museo Sans 300" charset="0"/>
                <a:ea typeface="Museo Sans 300" charset="0"/>
                <a:cs typeface="Museo Sans 300" charset="0"/>
              </a:defRPr>
            </a:lvl4pPr>
            <a:lvl5pPr marL="2743131" indent="-304792">
              <a:buClr>
                <a:schemeClr val="accent1"/>
              </a:buClr>
              <a:buFont typeface="Wingdings" charset="2"/>
              <a:buChar char="§"/>
              <a:defRPr sz="2800" b="0" i="0">
                <a:latin typeface="Museo Sans 300" charset="0"/>
                <a:ea typeface="Museo Sans 300" charset="0"/>
                <a:cs typeface="Museo Sans 300" charset="0"/>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opsommingspagina</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Tree>
    <p:extLst>
      <p:ext uri="{BB962C8B-B14F-4D97-AF65-F5344CB8AC3E}">
        <p14:creationId xmlns:p14="http://schemas.microsoft.com/office/powerpoint/2010/main" val="228571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ote opsommin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6" name="Tijdelijke aanduiding voor tekst 12"/>
          <p:cNvSpPr>
            <a:spLocks noGrp="1"/>
          </p:cNvSpPr>
          <p:nvPr>
            <p:ph type="body" sz="quarter" idx="10" hasCustomPrompt="1"/>
          </p:nvPr>
        </p:nvSpPr>
        <p:spPr>
          <a:xfrm>
            <a:off x="466725" y="1454290"/>
            <a:ext cx="7842250" cy="3383928"/>
          </a:xfrm>
          <a:prstGeom prst="rect">
            <a:avLst/>
          </a:prstGeom>
        </p:spPr>
        <p:txBody>
          <a:bodyPr vert="horz" lIns="0" tIns="0" rIns="0" bIns="0"/>
          <a:lstStyle>
            <a:lvl1pPr marL="342900" marR="0" indent="-342900" algn="l" defTabSz="457200" rtl="0" eaLnBrk="1" fontAlgn="auto" latinLnBrk="0" hangingPunct="1">
              <a:lnSpc>
                <a:spcPct val="100000"/>
              </a:lnSpc>
              <a:spcBef>
                <a:spcPct val="20000"/>
              </a:spcBef>
              <a:spcAft>
                <a:spcPts val="0"/>
              </a:spcAft>
              <a:buClr>
                <a:schemeClr val="accent1"/>
              </a:buClr>
              <a:buSzPct val="90000"/>
              <a:buFont typeface="Wingdings" charset="2"/>
              <a:buChar char="§"/>
              <a:tabLst/>
              <a:defRPr sz="4800" b="0" i="0" baseline="0">
                <a:latin typeface="Museo Sans 300" charset="0"/>
                <a:ea typeface="Museo Sans 300" charset="0"/>
                <a:cs typeface="Museo Sans 300" charset="0"/>
              </a:defRPr>
            </a:lvl1pPr>
            <a:lvl2pPr marL="742950" indent="-285750">
              <a:buClr>
                <a:schemeClr val="accent1"/>
              </a:buClr>
              <a:buFont typeface="Wingdings" charset="2"/>
              <a:buChar char="§"/>
              <a:defRPr sz="2000">
                <a:latin typeface="Georgia"/>
                <a:cs typeface="Georgia"/>
              </a:defRPr>
            </a:lvl2pPr>
            <a:lvl3pPr marL="1143000" indent="-228600">
              <a:buClr>
                <a:schemeClr val="accent1"/>
              </a:buClr>
              <a:buFont typeface="Wingdings" charset="2"/>
              <a:buChar char="§"/>
              <a:defRPr sz="2000">
                <a:latin typeface="Georgia"/>
                <a:cs typeface="Georgia"/>
              </a:defRPr>
            </a:lvl3pPr>
            <a:lvl4pPr marL="1600200" indent="-228600">
              <a:buClr>
                <a:schemeClr val="accent1"/>
              </a:buClr>
              <a:buFont typeface="Wingdings" charset="2"/>
              <a:buChar char="§"/>
              <a:defRPr sz="2000">
                <a:latin typeface="Georgia"/>
                <a:cs typeface="Georgia"/>
              </a:defRPr>
            </a:lvl4pPr>
            <a:lvl5pPr marL="2057400" indent="-228600">
              <a:buClr>
                <a:schemeClr val="accent1"/>
              </a:buClr>
              <a:buFont typeface="Wingdings" charset="2"/>
              <a:buChar char="§"/>
              <a:defRPr sz="2000">
                <a:latin typeface="Georgia"/>
                <a:cs typeface="Georgia"/>
              </a:defRPr>
            </a:lvl5pPr>
          </a:lstStyle>
          <a:p>
            <a:pPr lvl="0"/>
            <a:r>
              <a:rPr lang="nl-NL" dirty="0"/>
              <a:t>Grote opsomming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Wingdings" charset="2"/>
              <a:buChar char="§"/>
              <a:tabLst/>
              <a:defRPr/>
            </a:pPr>
            <a:r>
              <a:rPr lang="nl-NL" dirty="0"/>
              <a:t>Grote opsomming 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Wingdings" charset="2"/>
              <a:buChar char="§"/>
              <a:tabLst/>
              <a:defRPr/>
            </a:pPr>
            <a:r>
              <a:rPr lang="nl-NL" dirty="0"/>
              <a:t>Grote opsomming 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Wingdings" charset="2"/>
              <a:buChar char="§"/>
              <a:tabLst/>
              <a:defRPr/>
            </a:pPr>
            <a:r>
              <a:rPr lang="nl-NL" dirty="0"/>
              <a:t>Grote opsomming 4</a:t>
            </a:r>
          </a:p>
        </p:txBody>
      </p:sp>
    </p:spTree>
    <p:extLst>
      <p:ext uri="{BB962C8B-B14F-4D97-AF65-F5344CB8AC3E}">
        <p14:creationId xmlns:p14="http://schemas.microsoft.com/office/powerpoint/2010/main" val="19603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kst+placeholder rechts">
    <p:spTree>
      <p:nvGrpSpPr>
        <p:cNvPr id="1" name=""/>
        <p:cNvGrpSpPr/>
        <p:nvPr/>
      </p:nvGrpSpPr>
      <p:grpSpPr>
        <a:xfrm>
          <a:off x="0" y="0"/>
          <a:ext cx="0" cy="0"/>
          <a:chOff x="0" y="0"/>
          <a:chExt cx="0" cy="0"/>
        </a:xfrm>
      </p:grpSpPr>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op 1 regel</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6" name="Tijdelijke aanduiding voor tekst 12"/>
          <p:cNvSpPr>
            <a:spLocks noGrp="1"/>
          </p:cNvSpPr>
          <p:nvPr>
            <p:ph type="body" sz="quarter" idx="10" hasCustomPrompt="1"/>
          </p:nvPr>
        </p:nvSpPr>
        <p:spPr>
          <a:xfrm>
            <a:off x="466726" y="1595500"/>
            <a:ext cx="5339714" cy="4165219"/>
          </a:xfrm>
          <a:prstGeom prst="rect">
            <a:avLst/>
          </a:prstGeom>
        </p:spPr>
        <p:txBody>
          <a:bodyPr vert="horz" lIns="0" tIns="0" rIns="0" bIns="0"/>
          <a:lstStyle>
            <a:lvl1pPr marL="0" marR="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lang="en-US" b="0" i="0" smtClean="0">
                <a:effectLst/>
                <a:latin typeface="Museo Sans 300" charset="0"/>
                <a:ea typeface="Museo Sans 300" charset="0"/>
                <a:cs typeface="Museo Sans 300" charset="0"/>
              </a:defRPr>
            </a:lvl1pPr>
            <a:lvl2pPr marL="457200" indent="0">
              <a:buClr>
                <a:schemeClr val="accent1"/>
              </a:buClr>
              <a:buFont typeface="Wingdings" charset="2"/>
              <a:buNone/>
              <a:defRPr sz="2000">
                <a:latin typeface="Georgia"/>
                <a:cs typeface="Georgia"/>
              </a:defRPr>
            </a:lvl2pPr>
            <a:lvl3pPr marL="914400" indent="0">
              <a:buClr>
                <a:schemeClr val="accent1"/>
              </a:buClr>
              <a:buFont typeface="Wingdings" charset="2"/>
              <a:buNone/>
              <a:defRPr sz="2000">
                <a:latin typeface="Georgia"/>
                <a:cs typeface="Georgia"/>
              </a:defRPr>
            </a:lvl3pPr>
            <a:lvl4pPr marL="1371600" indent="0">
              <a:buClr>
                <a:schemeClr val="accent1"/>
              </a:buClr>
              <a:buFont typeface="Wingdings" charset="2"/>
              <a:buNone/>
              <a:defRPr sz="2000">
                <a:latin typeface="Georgia"/>
                <a:cs typeface="Georgia"/>
              </a:defRPr>
            </a:lvl4pPr>
            <a:lvl5pPr marL="1828800" indent="0">
              <a:buClr>
                <a:schemeClr val="accent1"/>
              </a:buClr>
              <a:buFont typeface="Wingdings" charset="2"/>
              <a:buNone/>
              <a:defRPr sz="2000">
                <a:latin typeface="Georgia"/>
                <a:cs typeface="Georgia"/>
              </a:defRPr>
            </a:lvl5pPr>
          </a:lstStyle>
          <a:p>
            <a:pPr marL="0" marR="0" lvl="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a:pPr>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a:t>
            </a:r>
          </a:p>
        </p:txBody>
      </p:sp>
      <p:sp>
        <p:nvSpPr>
          <p:cNvPr id="12" name="Picture Placeholder 10"/>
          <p:cNvSpPr>
            <a:spLocks noGrp="1"/>
          </p:cNvSpPr>
          <p:nvPr>
            <p:ph type="pic" sz="quarter" idx="11" hasCustomPrompt="1"/>
          </p:nvPr>
        </p:nvSpPr>
        <p:spPr>
          <a:xfrm>
            <a:off x="6099048" y="1595500"/>
            <a:ext cx="5640838" cy="416522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488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74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s+placeholder rechts">
    <p:spTree>
      <p:nvGrpSpPr>
        <p:cNvPr id="1" name=""/>
        <p:cNvGrpSpPr/>
        <p:nvPr/>
      </p:nvGrpSpPr>
      <p:grpSpPr>
        <a:xfrm>
          <a:off x="0" y="0"/>
          <a:ext cx="0" cy="0"/>
          <a:chOff x="0" y="0"/>
          <a:chExt cx="0" cy="0"/>
        </a:xfrm>
      </p:grpSpPr>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op 1 regel</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6" name="Tijdelijke aanduiding voor tekst 12"/>
          <p:cNvSpPr>
            <a:spLocks noGrp="1"/>
          </p:cNvSpPr>
          <p:nvPr>
            <p:ph type="body" sz="quarter" idx="10" hasCustomPrompt="1"/>
          </p:nvPr>
        </p:nvSpPr>
        <p:spPr>
          <a:xfrm>
            <a:off x="466726" y="1595500"/>
            <a:ext cx="5339714" cy="4165218"/>
          </a:xfrm>
          <a:prstGeom prst="rect">
            <a:avLst/>
          </a:prstGeom>
        </p:spPr>
        <p:txBody>
          <a:bodyPr vert="horz" lIns="0" tIns="0" rIns="0" bIns="0"/>
          <a:lstStyle>
            <a:lvl1pPr marL="342900" indent="-342900">
              <a:lnSpc>
                <a:spcPct val="100000"/>
              </a:lnSpc>
              <a:buClr>
                <a:schemeClr val="accent1"/>
              </a:buClr>
              <a:buFont typeface="Wingdings" charset="2"/>
              <a:buChar char="§"/>
              <a:defRPr lang="en-US" sz="2800" b="0" i="0" smtClean="0">
                <a:effectLst/>
                <a:latin typeface="Museo Sans 300" charset="0"/>
                <a:ea typeface="Museo Sans 300" charset="0"/>
                <a:cs typeface="Museo Sans 300" charset="0"/>
              </a:defRPr>
            </a:lvl1pPr>
            <a:lvl2pPr marL="800100" indent="-342900">
              <a:buClr>
                <a:schemeClr val="accent1"/>
              </a:buClr>
              <a:buFont typeface="Wingdings" charset="2"/>
              <a:buChar char="§"/>
              <a:defRPr sz="2800" b="0" i="0">
                <a:latin typeface="Museo Sans 300" charset="0"/>
                <a:ea typeface="Museo Sans 300" charset="0"/>
                <a:cs typeface="Museo Sans 300" charset="0"/>
              </a:defRPr>
            </a:lvl2pPr>
            <a:lvl3pPr marL="1257300" indent="-342900">
              <a:buClr>
                <a:schemeClr val="accent1"/>
              </a:buClr>
              <a:buFont typeface="Wingdings" charset="2"/>
              <a:buChar char="§"/>
              <a:defRPr sz="2800" b="0" i="0">
                <a:latin typeface="Museo Sans 300" charset="0"/>
                <a:ea typeface="Museo Sans 300" charset="0"/>
                <a:cs typeface="Museo Sans 300" charset="0"/>
              </a:defRPr>
            </a:lvl3pPr>
            <a:lvl4pPr marL="1714500" indent="-342900">
              <a:buClr>
                <a:schemeClr val="accent1"/>
              </a:buClr>
              <a:buFont typeface="Wingdings" charset="2"/>
              <a:buChar char="§"/>
              <a:defRPr sz="2800" b="0" i="0">
                <a:latin typeface="Museo Sans 300" charset="0"/>
                <a:ea typeface="Museo Sans 300" charset="0"/>
                <a:cs typeface="Museo Sans 300" charset="0"/>
              </a:defRPr>
            </a:lvl4pPr>
            <a:lvl5pPr marL="2171700" indent="-342900">
              <a:buClr>
                <a:schemeClr val="accent1"/>
              </a:buClr>
              <a:buFont typeface="Wingdings" charset="2"/>
              <a:buChar char="§"/>
              <a:defRPr sz="2800" b="0" i="0">
                <a:latin typeface="Museo Sans 300" charset="0"/>
                <a:ea typeface="Museo Sans 300" charset="0"/>
                <a:cs typeface="Museo Sans 300" charset="0"/>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Picture Placeholder 10"/>
          <p:cNvSpPr>
            <a:spLocks noGrp="1"/>
          </p:cNvSpPr>
          <p:nvPr>
            <p:ph type="pic" sz="quarter" idx="11" hasCustomPrompt="1"/>
          </p:nvPr>
        </p:nvSpPr>
        <p:spPr>
          <a:xfrm>
            <a:off x="6099048" y="1595500"/>
            <a:ext cx="5640838" cy="416522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8657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74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kst+placeholder links">
    <p:spTree>
      <p:nvGrpSpPr>
        <p:cNvPr id="1" name=""/>
        <p:cNvGrpSpPr/>
        <p:nvPr/>
      </p:nvGrpSpPr>
      <p:grpSpPr>
        <a:xfrm>
          <a:off x="0" y="0"/>
          <a:ext cx="0" cy="0"/>
          <a:chOff x="0" y="0"/>
          <a:chExt cx="0" cy="0"/>
        </a:xfrm>
      </p:grpSpPr>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op 1 regel</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6" name="Tijdelijke aanduiding voor tekst 12"/>
          <p:cNvSpPr>
            <a:spLocks noGrp="1"/>
          </p:cNvSpPr>
          <p:nvPr>
            <p:ph type="body" sz="quarter" idx="10" hasCustomPrompt="1"/>
          </p:nvPr>
        </p:nvSpPr>
        <p:spPr>
          <a:xfrm>
            <a:off x="6099048" y="1595500"/>
            <a:ext cx="5640838" cy="4165218"/>
          </a:xfrm>
          <a:prstGeom prst="rect">
            <a:avLst/>
          </a:prstGeom>
        </p:spPr>
        <p:txBody>
          <a:bodyPr vert="horz" lIns="0" tIns="0" rIns="0" bIns="0"/>
          <a:lstStyle>
            <a:lvl1pPr marL="0" marR="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lang="en-US" b="0" i="0" smtClean="0">
                <a:effectLst/>
                <a:latin typeface="Museo Sans 300" charset="0"/>
                <a:ea typeface="Museo Sans 300" charset="0"/>
                <a:cs typeface="Museo Sans 300" charset="0"/>
              </a:defRPr>
            </a:lvl1pPr>
            <a:lvl2pPr marL="457200" indent="0">
              <a:buClr>
                <a:schemeClr val="accent1"/>
              </a:buClr>
              <a:buFont typeface="Wingdings" charset="2"/>
              <a:buNone/>
              <a:defRPr sz="2000">
                <a:latin typeface="Georgia"/>
                <a:cs typeface="Georgia"/>
              </a:defRPr>
            </a:lvl2pPr>
            <a:lvl3pPr marL="914400" indent="0">
              <a:buClr>
                <a:schemeClr val="accent1"/>
              </a:buClr>
              <a:buFont typeface="Wingdings" charset="2"/>
              <a:buNone/>
              <a:defRPr sz="2000">
                <a:latin typeface="Georgia"/>
                <a:cs typeface="Georgia"/>
              </a:defRPr>
            </a:lvl3pPr>
            <a:lvl4pPr marL="1371600" indent="0">
              <a:buClr>
                <a:schemeClr val="accent1"/>
              </a:buClr>
              <a:buFont typeface="Wingdings" charset="2"/>
              <a:buNone/>
              <a:defRPr sz="2000">
                <a:latin typeface="Georgia"/>
                <a:cs typeface="Georgia"/>
              </a:defRPr>
            </a:lvl4pPr>
            <a:lvl5pPr marL="1828800" indent="0">
              <a:buClr>
                <a:schemeClr val="accent1"/>
              </a:buClr>
              <a:buFont typeface="Wingdings" charset="2"/>
              <a:buNone/>
              <a:defRPr sz="2000">
                <a:latin typeface="Georgia"/>
                <a:cs typeface="Georgia"/>
              </a:defRPr>
            </a:lvl5pPr>
          </a:lstStyle>
          <a:p>
            <a:pPr marL="0" marR="0" lvl="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a:pPr>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a:t>
            </a:r>
          </a:p>
          <a:p>
            <a:pPr lvl="0"/>
            <a:endParaRPr lang="nl-NL" dirty="0"/>
          </a:p>
        </p:txBody>
      </p:sp>
      <p:sp>
        <p:nvSpPr>
          <p:cNvPr id="16" name="Picture Placeholder 10"/>
          <p:cNvSpPr>
            <a:spLocks noGrp="1"/>
          </p:cNvSpPr>
          <p:nvPr>
            <p:ph type="pic" sz="quarter" idx="11" hasCustomPrompt="1"/>
          </p:nvPr>
        </p:nvSpPr>
        <p:spPr>
          <a:xfrm>
            <a:off x="466725" y="1595500"/>
            <a:ext cx="5339715" cy="416522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6912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74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laceholder zonder tekst">
    <p:spTree>
      <p:nvGrpSpPr>
        <p:cNvPr id="1" name=""/>
        <p:cNvGrpSpPr/>
        <p:nvPr/>
      </p:nvGrpSpPr>
      <p:grpSpPr>
        <a:xfrm>
          <a:off x="0" y="0"/>
          <a:ext cx="0" cy="0"/>
          <a:chOff x="0" y="0"/>
          <a:chExt cx="0" cy="0"/>
        </a:xfrm>
      </p:grpSpPr>
      <p:sp>
        <p:nvSpPr>
          <p:cNvPr id="21" name="Tijdelijke aanduiding voor tekst 19"/>
          <p:cNvSpPr>
            <a:spLocks noGrp="1"/>
          </p:cNvSpPr>
          <p:nvPr>
            <p:ph type="body" sz="quarter" idx="12" hasCustomPrompt="1"/>
          </p:nvPr>
        </p:nvSpPr>
        <p:spPr>
          <a:xfrm>
            <a:off x="466726" y="453961"/>
            <a:ext cx="7666382"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op 1 regel</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11" name="Picture Placeholder 10"/>
          <p:cNvSpPr>
            <a:spLocks noGrp="1"/>
          </p:cNvSpPr>
          <p:nvPr>
            <p:ph type="pic" sz="quarter" idx="11" hasCustomPrompt="1"/>
          </p:nvPr>
        </p:nvSpPr>
        <p:spPr>
          <a:xfrm>
            <a:off x="466725" y="1595500"/>
            <a:ext cx="11273161" cy="416522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35681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74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laceholder foto groot zonder tek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8" name="Picture Placeholder 10"/>
          <p:cNvSpPr>
            <a:spLocks noGrp="1"/>
          </p:cNvSpPr>
          <p:nvPr>
            <p:ph type="pic" sz="quarter" idx="11" hasCustomPrompt="1"/>
          </p:nvPr>
        </p:nvSpPr>
        <p:spPr>
          <a:xfrm>
            <a:off x="0" y="0"/>
            <a:ext cx="12191999" cy="576072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22566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74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pagina (roz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seo Sans 500" charset="0"/>
            </a:endParaRPr>
          </a:p>
        </p:txBody>
      </p:sp>
      <p:sp>
        <p:nvSpPr>
          <p:cNvPr id="13" name="Tijdelijke aanduiding voor tekst 12"/>
          <p:cNvSpPr>
            <a:spLocks noGrp="1"/>
          </p:cNvSpPr>
          <p:nvPr>
            <p:ph type="body" sz="quarter" idx="10" hasCustomPrompt="1"/>
          </p:nvPr>
        </p:nvSpPr>
        <p:spPr>
          <a:xfrm>
            <a:off x="467969" y="1468966"/>
            <a:ext cx="11015986" cy="4291753"/>
          </a:xfrm>
          <a:prstGeom prst="rect">
            <a:avLst/>
          </a:prstGeom>
        </p:spPr>
        <p:txBody>
          <a:bodyPr vert="horz" lIns="0" tIns="0" rIns="0" bIns="0"/>
          <a:lstStyle>
            <a:lvl1pPr marL="0" indent="0">
              <a:buClr>
                <a:schemeClr val="accent1"/>
              </a:buClr>
              <a:buFont typeface="Wingdings" charset="2"/>
              <a:buNone/>
              <a:defRPr lang="en-US" b="0" i="0" smtClean="0">
                <a:solidFill>
                  <a:schemeClr val="bg1"/>
                </a:solidFill>
                <a:effectLst/>
                <a:latin typeface="Museo Sans 300" charset="0"/>
                <a:ea typeface="Museo Sans 300" charset="0"/>
                <a:cs typeface="Museo Sans 300" charset="0"/>
              </a:defRPr>
            </a:lvl1pPr>
            <a:lvl2pPr marL="990575" indent="-380990">
              <a:buClr>
                <a:schemeClr val="accent1"/>
              </a:buClr>
              <a:buFont typeface="Wingdings" charset="2"/>
              <a:buChar char="§"/>
              <a:defRPr sz="2800" b="0" i="0">
                <a:latin typeface="Museo Sans 300" charset="0"/>
                <a:ea typeface="Museo Sans 300" charset="0"/>
                <a:cs typeface="Museo Sans 300" charset="0"/>
              </a:defRPr>
            </a:lvl2pPr>
            <a:lvl3pPr marL="1523962" indent="-304792">
              <a:buClr>
                <a:schemeClr val="accent1"/>
              </a:buClr>
              <a:buFont typeface="Wingdings" charset="2"/>
              <a:buChar char="§"/>
              <a:defRPr sz="2800" b="0" i="0">
                <a:latin typeface="Museo Sans 300" charset="0"/>
                <a:ea typeface="Museo Sans 300" charset="0"/>
                <a:cs typeface="Museo Sans 300" charset="0"/>
              </a:defRPr>
            </a:lvl3pPr>
            <a:lvl4pPr marL="2133547" indent="-304792">
              <a:buClr>
                <a:schemeClr val="accent1"/>
              </a:buClr>
              <a:buFont typeface="Wingdings" charset="2"/>
              <a:buChar char="§"/>
              <a:defRPr sz="2800" b="0" i="0">
                <a:latin typeface="Museo Sans 300" charset="0"/>
                <a:ea typeface="Museo Sans 300" charset="0"/>
                <a:cs typeface="Museo Sans 300" charset="0"/>
              </a:defRPr>
            </a:lvl4pPr>
            <a:lvl5pPr marL="2743131" indent="-304792">
              <a:buClr>
                <a:schemeClr val="accent1"/>
              </a:buClr>
              <a:buFont typeface="Wingdings" charset="2"/>
              <a:buChar char="§"/>
              <a:defRPr sz="2800" b="0" i="0">
                <a:latin typeface="Museo Sans 300" charset="0"/>
                <a:ea typeface="Museo Sans 300" charset="0"/>
                <a:cs typeface="Museo Sans 300" charset="0"/>
              </a:defRPr>
            </a:lvl5pPr>
          </a:lstStyle>
          <a:p>
            <a:pPr lvl="0"/>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 </a:t>
            </a:r>
            <a:r>
              <a:rPr lang="nl-NL" dirty="0" err="1"/>
              <a:t>Nullam</a:t>
            </a:r>
            <a:r>
              <a:rPr lang="nl-NL" dirty="0"/>
              <a:t> </a:t>
            </a:r>
            <a:r>
              <a:rPr lang="nl-NL" dirty="0" err="1"/>
              <a:t>purus</a:t>
            </a:r>
            <a:r>
              <a:rPr lang="nl-NL" dirty="0"/>
              <a:t> </a:t>
            </a:r>
            <a:r>
              <a:rPr lang="nl-NL" dirty="0" err="1"/>
              <a:t>ipsum</a:t>
            </a:r>
            <a:r>
              <a:rPr lang="nl-NL" dirty="0"/>
              <a:t>, </a:t>
            </a:r>
            <a:r>
              <a:rPr lang="nl-NL" dirty="0" err="1"/>
              <a:t>sagittis</a:t>
            </a:r>
            <a:r>
              <a:rPr lang="nl-NL" dirty="0"/>
              <a:t> vitae </a:t>
            </a:r>
            <a:r>
              <a:rPr lang="nl-NL" dirty="0" err="1"/>
              <a:t>neque</a:t>
            </a:r>
            <a:r>
              <a:rPr lang="nl-NL" dirty="0"/>
              <a:t> ut, </a:t>
            </a:r>
            <a:r>
              <a:rPr lang="nl-NL" dirty="0" err="1"/>
              <a:t>elementum</a:t>
            </a:r>
            <a:r>
              <a:rPr lang="nl-NL" dirty="0"/>
              <a:t> </a:t>
            </a:r>
            <a:r>
              <a:rPr lang="nl-NL" dirty="0" err="1"/>
              <a:t>blandit</a:t>
            </a:r>
            <a:r>
              <a:rPr lang="nl-NL" dirty="0"/>
              <a:t> </a:t>
            </a:r>
            <a:r>
              <a:rPr lang="nl-NL" dirty="0" err="1"/>
              <a:t>velit</a:t>
            </a:r>
            <a:r>
              <a:rPr lang="nl-NL" dirty="0"/>
              <a:t>. Nam </a:t>
            </a:r>
            <a:r>
              <a:rPr lang="nl-NL" dirty="0" err="1"/>
              <a:t>facilisis</a:t>
            </a:r>
            <a:r>
              <a:rPr lang="nl-NL" dirty="0"/>
              <a:t> </a:t>
            </a:r>
            <a:r>
              <a:rPr lang="nl-NL" dirty="0" err="1"/>
              <a:t>lorem</a:t>
            </a:r>
            <a:r>
              <a:rPr lang="nl-NL" dirty="0"/>
              <a:t> non </a:t>
            </a:r>
            <a:r>
              <a:rPr lang="nl-NL" dirty="0" err="1"/>
              <a:t>est</a:t>
            </a:r>
            <a:r>
              <a:rPr lang="nl-NL" dirty="0"/>
              <a:t> </a:t>
            </a:r>
            <a:r>
              <a:rPr lang="nl-NL" dirty="0" err="1"/>
              <a:t>tristique</a:t>
            </a:r>
            <a:r>
              <a:rPr lang="nl-NL" dirty="0"/>
              <a:t> </a:t>
            </a:r>
            <a:r>
              <a:rPr lang="nl-NL" dirty="0" err="1"/>
              <a:t>elementum</a:t>
            </a:r>
            <a:r>
              <a:rPr lang="nl-NL" dirty="0"/>
              <a:t>. </a:t>
            </a:r>
            <a:r>
              <a:rPr lang="nl-NL" dirty="0" err="1"/>
              <a:t>Praesent</a:t>
            </a:r>
            <a:r>
              <a:rPr lang="nl-NL" dirty="0"/>
              <a:t> in </a:t>
            </a:r>
            <a:r>
              <a:rPr lang="nl-NL" dirty="0" err="1"/>
              <a:t>enim</a:t>
            </a:r>
            <a:r>
              <a:rPr lang="nl-NL" dirty="0"/>
              <a:t> et </a:t>
            </a:r>
            <a:r>
              <a:rPr lang="nl-NL" dirty="0" err="1"/>
              <a:t>purus</a:t>
            </a:r>
            <a:r>
              <a:rPr lang="nl-NL" dirty="0"/>
              <a:t> </a:t>
            </a:r>
            <a:r>
              <a:rPr lang="nl-NL" dirty="0" err="1"/>
              <a:t>placerat</a:t>
            </a:r>
            <a:r>
              <a:rPr lang="nl-NL" dirty="0"/>
              <a:t> </a:t>
            </a:r>
            <a:r>
              <a:rPr lang="nl-NL" dirty="0" err="1"/>
              <a:t>molestie</a:t>
            </a:r>
            <a:r>
              <a:rPr lang="nl-NL" dirty="0"/>
              <a:t>. </a:t>
            </a:r>
            <a:r>
              <a:rPr lang="nl-NL" dirty="0" err="1"/>
              <a:t>Nunc</a:t>
            </a:r>
            <a:r>
              <a:rPr lang="nl-NL" dirty="0"/>
              <a:t> vel </a:t>
            </a:r>
            <a:r>
              <a:rPr lang="nl-NL" dirty="0" err="1"/>
              <a:t>justo</a:t>
            </a:r>
            <a:r>
              <a:rPr lang="nl-NL" dirty="0"/>
              <a:t> </a:t>
            </a:r>
            <a:r>
              <a:rPr lang="nl-NL" dirty="0" err="1"/>
              <a:t>laoreet</a:t>
            </a:r>
            <a:r>
              <a:rPr lang="nl-NL" dirty="0"/>
              <a:t>, </a:t>
            </a:r>
            <a:r>
              <a:rPr lang="nl-NL" dirty="0" err="1"/>
              <a:t>aliquet</a:t>
            </a:r>
            <a:r>
              <a:rPr lang="nl-NL" dirty="0"/>
              <a:t> </a:t>
            </a:r>
            <a:r>
              <a:rPr lang="nl-NL" dirty="0" err="1"/>
              <a:t>neque</a:t>
            </a:r>
            <a:r>
              <a:rPr lang="nl-NL" dirty="0"/>
              <a:t> </a:t>
            </a:r>
            <a:r>
              <a:rPr lang="nl-NL" dirty="0" err="1"/>
              <a:t>nec</a:t>
            </a:r>
            <a:r>
              <a:rPr lang="nl-NL" dirty="0"/>
              <a:t>, dictum </a:t>
            </a:r>
            <a:r>
              <a:rPr lang="nl-NL" dirty="0" err="1"/>
              <a:t>elit</a:t>
            </a:r>
            <a:r>
              <a:rPr lang="nl-NL" dirty="0"/>
              <a:t>. </a:t>
            </a:r>
          </a:p>
        </p:txBody>
      </p:sp>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bg1"/>
                </a:solidFill>
                <a:latin typeface="Museo Sans 900" charset="0"/>
                <a:ea typeface="Museo Sans 900" charset="0"/>
                <a:cs typeface="Museo Sans 900" charset="0"/>
              </a:defRPr>
            </a:lvl1pPr>
          </a:lstStyle>
          <a:p>
            <a:pPr lvl="0"/>
            <a:r>
              <a:rPr lang="nl-NL" dirty="0"/>
              <a:t>Titel tekstpagina</a:t>
            </a:r>
          </a:p>
        </p:txBody>
      </p:sp>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bg1"/>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C4AD23A-48DC-3D46-BBC8-42C5E8188150}" type="slidenum">
              <a:rPr lang="en-US" smtClean="0"/>
              <a:pPr/>
              <a:t>‹nr.›</a:t>
            </a:fld>
            <a:endParaRPr lang="en-US" dirty="0"/>
          </a:p>
        </p:txBody>
      </p:sp>
    </p:spTree>
    <p:extLst>
      <p:ext uri="{BB962C8B-B14F-4D97-AF65-F5344CB8AC3E}">
        <p14:creationId xmlns:p14="http://schemas.microsoft.com/office/powerpoint/2010/main" val="268763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seo Sans 500" charset="0"/>
            </a:endParaRPr>
          </a:p>
        </p:txBody>
      </p:sp>
      <p:pic>
        <p:nvPicPr>
          <p:cNvPr id="5" name="Picture 4"/>
          <p:cNvPicPr>
            <a:picLocks noChangeAspect="1"/>
          </p:cNvPicPr>
          <p:nvPr userDrawn="1"/>
        </p:nvPicPr>
        <p:blipFill>
          <a:blip r:embed="rId2"/>
          <a:stretch>
            <a:fillRect/>
          </a:stretch>
        </p:blipFill>
        <p:spPr>
          <a:xfrm>
            <a:off x="4298950" y="3003550"/>
            <a:ext cx="3594100" cy="850900"/>
          </a:xfrm>
          <a:prstGeom prst="rect">
            <a:avLst/>
          </a:prstGeom>
        </p:spPr>
      </p:pic>
    </p:spTree>
    <p:extLst>
      <p:ext uri="{BB962C8B-B14F-4D97-AF65-F5344CB8AC3E}">
        <p14:creationId xmlns:p14="http://schemas.microsoft.com/office/powerpoint/2010/main" val="138129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13" name="Tijdelijke aanduiding voor tekst 12"/>
          <p:cNvSpPr>
            <a:spLocks noGrp="1"/>
          </p:cNvSpPr>
          <p:nvPr>
            <p:ph type="body" sz="quarter" idx="10"/>
          </p:nvPr>
        </p:nvSpPr>
        <p:spPr>
          <a:xfrm>
            <a:off x="467969" y="1468966"/>
            <a:ext cx="11015986" cy="4291753"/>
          </a:xfrm>
          <a:prstGeom prst="rect">
            <a:avLst/>
          </a:prstGeom>
        </p:spPr>
        <p:txBody>
          <a:bodyPr vert="horz" lIns="0" tIns="0" rIns="0" bIns="0"/>
          <a:lstStyle>
            <a:lvl1pPr marL="457189" indent="-457189">
              <a:buClr>
                <a:schemeClr val="accent1"/>
              </a:buClr>
              <a:buFont typeface="Wingdings" charset="2"/>
              <a:buChar char="§"/>
              <a:defRPr sz="2800" b="0" i="0">
                <a:latin typeface="Museo Sans 300" charset="0"/>
                <a:ea typeface="Museo Sans 300" charset="0"/>
                <a:cs typeface="Museo Sans 300" charset="0"/>
              </a:defRPr>
            </a:lvl1pPr>
            <a:lvl2pPr marL="990575" indent="-380990">
              <a:buClr>
                <a:schemeClr val="accent1"/>
              </a:buClr>
              <a:buFont typeface="Wingdings" charset="2"/>
              <a:buChar char="§"/>
              <a:defRPr sz="2800" b="0" i="0">
                <a:latin typeface="Museo Sans 300" charset="0"/>
                <a:ea typeface="Museo Sans 300" charset="0"/>
                <a:cs typeface="Museo Sans 300" charset="0"/>
              </a:defRPr>
            </a:lvl2pPr>
            <a:lvl3pPr marL="1523962" indent="-304792">
              <a:buClr>
                <a:schemeClr val="accent1"/>
              </a:buClr>
              <a:buFont typeface="Wingdings" charset="2"/>
              <a:buChar char="§"/>
              <a:defRPr sz="2800" b="0" i="0">
                <a:latin typeface="Museo Sans 300" charset="0"/>
                <a:ea typeface="Museo Sans 300" charset="0"/>
                <a:cs typeface="Museo Sans 300" charset="0"/>
              </a:defRPr>
            </a:lvl3pPr>
            <a:lvl4pPr marL="2133547" indent="-304792">
              <a:buClr>
                <a:schemeClr val="accent1"/>
              </a:buClr>
              <a:buFont typeface="Wingdings" charset="2"/>
              <a:buChar char="§"/>
              <a:defRPr sz="2800" b="0" i="0">
                <a:latin typeface="Museo Sans 300" charset="0"/>
                <a:ea typeface="Museo Sans 300" charset="0"/>
                <a:cs typeface="Museo Sans 300" charset="0"/>
              </a:defRPr>
            </a:lvl4pPr>
            <a:lvl5pPr marL="2743131" indent="-304792">
              <a:buClr>
                <a:schemeClr val="accent1"/>
              </a:buClr>
              <a:buFont typeface="Wingdings" charset="2"/>
              <a:buChar char="§"/>
              <a:defRPr sz="2800" b="0" i="0">
                <a:latin typeface="Museo Sans 300" charset="0"/>
                <a:ea typeface="Museo Sans 300" charset="0"/>
                <a:cs typeface="Museo Sans 300"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opsommingspagina</a:t>
            </a:r>
          </a:p>
        </p:txBody>
      </p:sp>
      <p:pic>
        <p:nvPicPr>
          <p:cNvPr id="5" name="Picture 4"/>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ote opsomming">
    <p:spTree>
      <p:nvGrpSpPr>
        <p:cNvPr id="1" name=""/>
        <p:cNvGrpSpPr/>
        <p:nvPr/>
      </p:nvGrpSpPr>
      <p:grpSpPr>
        <a:xfrm>
          <a:off x="0" y="0"/>
          <a:ext cx="0" cy="0"/>
          <a:chOff x="0" y="0"/>
          <a:chExt cx="0" cy="0"/>
        </a:xfrm>
      </p:grpSpPr>
      <p:pic>
        <p:nvPicPr>
          <p:cNvPr id="5" name="Picture 4"/>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6" name="Tijdelijke aanduiding voor tekst 12"/>
          <p:cNvSpPr>
            <a:spLocks noGrp="1"/>
          </p:cNvSpPr>
          <p:nvPr>
            <p:ph type="body" sz="quarter" idx="10" hasCustomPrompt="1"/>
          </p:nvPr>
        </p:nvSpPr>
        <p:spPr>
          <a:xfrm>
            <a:off x="466725" y="1454290"/>
            <a:ext cx="7842250" cy="3383928"/>
          </a:xfrm>
          <a:prstGeom prst="rect">
            <a:avLst/>
          </a:prstGeom>
        </p:spPr>
        <p:txBody>
          <a:bodyPr vert="horz" lIns="0" tIns="0" rIns="0" bIns="0"/>
          <a:lstStyle>
            <a:lvl1pPr marL="342900" marR="0" indent="-342900" algn="l" defTabSz="457200" rtl="0" eaLnBrk="1" fontAlgn="auto" latinLnBrk="0" hangingPunct="1">
              <a:lnSpc>
                <a:spcPct val="100000"/>
              </a:lnSpc>
              <a:spcBef>
                <a:spcPct val="20000"/>
              </a:spcBef>
              <a:spcAft>
                <a:spcPts val="0"/>
              </a:spcAft>
              <a:buClr>
                <a:schemeClr val="accent1"/>
              </a:buClr>
              <a:buSzPct val="90000"/>
              <a:buFont typeface="Wingdings" charset="2"/>
              <a:buChar char="§"/>
              <a:tabLst/>
              <a:defRPr sz="4800" b="0" i="0" baseline="0">
                <a:latin typeface="Museo Sans 300" charset="0"/>
                <a:ea typeface="Museo Sans 300" charset="0"/>
                <a:cs typeface="Museo Sans 300" charset="0"/>
              </a:defRPr>
            </a:lvl1pPr>
            <a:lvl2pPr marL="742950" indent="-285750">
              <a:buClr>
                <a:schemeClr val="accent1"/>
              </a:buClr>
              <a:buFont typeface="Wingdings" charset="2"/>
              <a:buChar char="§"/>
              <a:defRPr sz="2000">
                <a:latin typeface="Georgia"/>
                <a:cs typeface="Georgia"/>
              </a:defRPr>
            </a:lvl2pPr>
            <a:lvl3pPr marL="1143000" indent="-228600">
              <a:buClr>
                <a:schemeClr val="accent1"/>
              </a:buClr>
              <a:buFont typeface="Wingdings" charset="2"/>
              <a:buChar char="§"/>
              <a:defRPr sz="2000">
                <a:latin typeface="Georgia"/>
                <a:cs typeface="Georgia"/>
              </a:defRPr>
            </a:lvl3pPr>
            <a:lvl4pPr marL="1600200" indent="-228600">
              <a:buClr>
                <a:schemeClr val="accent1"/>
              </a:buClr>
              <a:buFont typeface="Wingdings" charset="2"/>
              <a:buChar char="§"/>
              <a:defRPr sz="2000">
                <a:latin typeface="Georgia"/>
                <a:cs typeface="Georgia"/>
              </a:defRPr>
            </a:lvl4pPr>
            <a:lvl5pPr marL="2057400" indent="-228600">
              <a:buClr>
                <a:schemeClr val="accent1"/>
              </a:buClr>
              <a:buFont typeface="Wingdings" charset="2"/>
              <a:buChar char="§"/>
              <a:defRPr sz="2000">
                <a:latin typeface="Georgia"/>
                <a:cs typeface="Georgia"/>
              </a:defRPr>
            </a:lvl5pPr>
          </a:lstStyle>
          <a:p>
            <a:pPr lvl="0"/>
            <a:r>
              <a:rPr lang="nl-NL" dirty="0"/>
              <a:t>Grote opsomming 1</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Wingdings" charset="2"/>
              <a:buChar char="§"/>
              <a:tabLst/>
              <a:defRPr/>
            </a:pPr>
            <a:r>
              <a:rPr lang="nl-NL" dirty="0"/>
              <a:t>Grote opsomming 2</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Wingdings" charset="2"/>
              <a:buChar char="§"/>
              <a:tabLst/>
              <a:defRPr/>
            </a:pPr>
            <a:r>
              <a:rPr lang="nl-NL" dirty="0"/>
              <a:t>Grote opsomming 3</a:t>
            </a:r>
          </a:p>
          <a:p>
            <a:pPr marL="342900" marR="0" lvl="0" indent="-342900" algn="l" defTabSz="457200" rtl="0" eaLnBrk="1" fontAlgn="auto" latinLnBrk="0" hangingPunct="1">
              <a:lnSpc>
                <a:spcPct val="100000"/>
              </a:lnSpc>
              <a:spcBef>
                <a:spcPct val="20000"/>
              </a:spcBef>
              <a:spcAft>
                <a:spcPts val="0"/>
              </a:spcAft>
              <a:buClr>
                <a:schemeClr val="accent1"/>
              </a:buClr>
              <a:buSzTx/>
              <a:buFont typeface="Wingdings" charset="2"/>
              <a:buChar char="§"/>
              <a:tabLst/>
              <a:defRPr/>
            </a:pPr>
            <a:r>
              <a:rPr lang="nl-NL" dirty="0"/>
              <a:t>Grote opsomming 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placeholder rechts">
    <p:spTree>
      <p:nvGrpSpPr>
        <p:cNvPr id="1" name=""/>
        <p:cNvGrpSpPr/>
        <p:nvPr/>
      </p:nvGrpSpPr>
      <p:grpSpPr>
        <a:xfrm>
          <a:off x="0" y="0"/>
          <a:ext cx="0" cy="0"/>
          <a:chOff x="0" y="0"/>
          <a:chExt cx="0" cy="0"/>
        </a:xfrm>
      </p:grpSpPr>
      <p:sp>
        <p:nvSpPr>
          <p:cNvPr id="21" name="Tijdelijke aanduiding voor tekst 19"/>
          <p:cNvSpPr>
            <a:spLocks noGrp="1"/>
          </p:cNvSpPr>
          <p:nvPr>
            <p:ph type="body" sz="quarter" idx="12" hasCustomPrompt="1"/>
          </p:nvPr>
        </p:nvSpPr>
        <p:spPr>
          <a:xfrm>
            <a:off x="466725" y="453961"/>
            <a:ext cx="7410451" cy="518335"/>
          </a:xfrm>
          <a:prstGeom prst="rect">
            <a:avLst/>
          </a:prstGeom>
        </p:spPr>
        <p:txBody>
          <a:bodyPr vert="horz" lIns="0" bIns="0"/>
          <a:lstStyle>
            <a:lvl1pPr marL="0" indent="0">
              <a:buNone/>
              <a:defRPr sz="2800" b="1" i="0" cap="all" baseline="0">
                <a:solidFill>
                  <a:schemeClr val="tx1"/>
                </a:solidFill>
                <a:latin typeface="Museo Sans 900" charset="0"/>
                <a:ea typeface="Museo Sans 900" charset="0"/>
                <a:cs typeface="Museo Sans 900" charset="0"/>
              </a:defRPr>
            </a:lvl1pPr>
          </a:lstStyle>
          <a:p>
            <a:pPr lvl="0"/>
            <a:r>
              <a:rPr lang="nl-NL" dirty="0"/>
              <a:t>Titel op 1 regel</a:t>
            </a:r>
          </a:p>
        </p:txBody>
      </p:sp>
      <p:pic>
        <p:nvPicPr>
          <p:cNvPr id="5" name="Picture 4"/>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155860" y="6234427"/>
            <a:ext cx="1592412" cy="377002"/>
          </a:xfrm>
          <a:prstGeom prst="rect">
            <a:avLst/>
          </a:prstGeom>
        </p:spPr>
      </p:pic>
      <p:sp>
        <p:nvSpPr>
          <p:cNvPr id="7" name="Slide Number Placeholder 5"/>
          <p:cNvSpPr>
            <a:spLocks noGrp="1"/>
          </p:cNvSpPr>
          <p:nvPr>
            <p:ph type="sldNum" sz="quarter" idx="4"/>
          </p:nvPr>
        </p:nvSpPr>
        <p:spPr>
          <a:xfrm>
            <a:off x="8996686" y="6307578"/>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
        <p:nvSpPr>
          <p:cNvPr id="6" name="Tijdelijke aanduiding voor tekst 12"/>
          <p:cNvSpPr>
            <a:spLocks noGrp="1"/>
          </p:cNvSpPr>
          <p:nvPr>
            <p:ph type="body" sz="quarter" idx="10" hasCustomPrompt="1"/>
          </p:nvPr>
        </p:nvSpPr>
        <p:spPr>
          <a:xfrm>
            <a:off x="466726" y="1595500"/>
            <a:ext cx="5339714" cy="4165219"/>
          </a:xfrm>
          <a:prstGeom prst="rect">
            <a:avLst/>
          </a:prstGeom>
        </p:spPr>
        <p:txBody>
          <a:bodyPr vert="horz" lIns="0" tIns="0" rIns="0" bIns="0"/>
          <a:lstStyle>
            <a:lvl1pPr marL="0" marR="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lang="en-US" b="0" i="0" smtClean="0">
                <a:effectLst/>
                <a:latin typeface="Museo Sans 300" charset="0"/>
                <a:ea typeface="Museo Sans 300" charset="0"/>
                <a:cs typeface="Museo Sans 300" charset="0"/>
              </a:defRPr>
            </a:lvl1pPr>
            <a:lvl2pPr marL="457200" indent="0">
              <a:buClr>
                <a:schemeClr val="accent1"/>
              </a:buClr>
              <a:buFont typeface="Wingdings" charset="2"/>
              <a:buNone/>
              <a:defRPr sz="2000">
                <a:latin typeface="Georgia"/>
                <a:cs typeface="Georgia"/>
              </a:defRPr>
            </a:lvl2pPr>
            <a:lvl3pPr marL="914400" indent="0">
              <a:buClr>
                <a:schemeClr val="accent1"/>
              </a:buClr>
              <a:buFont typeface="Wingdings" charset="2"/>
              <a:buNone/>
              <a:defRPr sz="2000">
                <a:latin typeface="Georgia"/>
                <a:cs typeface="Georgia"/>
              </a:defRPr>
            </a:lvl3pPr>
            <a:lvl4pPr marL="1371600" indent="0">
              <a:buClr>
                <a:schemeClr val="accent1"/>
              </a:buClr>
              <a:buFont typeface="Wingdings" charset="2"/>
              <a:buNone/>
              <a:defRPr sz="2000">
                <a:latin typeface="Georgia"/>
                <a:cs typeface="Georgia"/>
              </a:defRPr>
            </a:lvl4pPr>
            <a:lvl5pPr marL="1828800" indent="0">
              <a:buClr>
                <a:schemeClr val="accent1"/>
              </a:buClr>
              <a:buFont typeface="Wingdings" charset="2"/>
              <a:buNone/>
              <a:defRPr sz="2000">
                <a:latin typeface="Georgia"/>
                <a:cs typeface="Georgia"/>
              </a:defRPr>
            </a:lvl5pPr>
          </a:lstStyle>
          <a:p>
            <a:pPr marL="0" marR="0" lvl="0" indent="0" algn="l" defTabSz="914400" rtl="0" eaLnBrk="1" fontAlgn="auto" latinLnBrk="0" hangingPunct="1">
              <a:lnSpc>
                <a:spcPct val="100000"/>
              </a:lnSpc>
              <a:spcBef>
                <a:spcPts val="1000"/>
              </a:spcBef>
              <a:spcAft>
                <a:spcPts val="0"/>
              </a:spcAft>
              <a:buClr>
                <a:schemeClr val="accent1"/>
              </a:buClr>
              <a:buSzTx/>
              <a:buFont typeface="Wingdings" charset="2"/>
              <a:buNone/>
              <a:tabLst/>
              <a:defRPr/>
            </a:pPr>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consectetur</a:t>
            </a:r>
            <a:r>
              <a:rPr lang="nl-NL" dirty="0"/>
              <a:t> </a:t>
            </a:r>
            <a:r>
              <a:rPr lang="nl-NL" dirty="0" err="1"/>
              <a:t>adipiscing</a:t>
            </a:r>
            <a:r>
              <a:rPr lang="nl-NL" dirty="0"/>
              <a:t> </a:t>
            </a:r>
            <a:r>
              <a:rPr lang="nl-NL" dirty="0" err="1"/>
              <a:t>elit</a:t>
            </a:r>
            <a:r>
              <a:rPr lang="nl-NL" dirty="0"/>
              <a:t>. </a:t>
            </a:r>
            <a:r>
              <a:rPr lang="nl-NL" dirty="0" err="1"/>
              <a:t>Sed</a:t>
            </a:r>
            <a:r>
              <a:rPr lang="nl-NL" dirty="0"/>
              <a:t> </a:t>
            </a:r>
            <a:r>
              <a:rPr lang="nl-NL" dirty="0" err="1"/>
              <a:t>egestas</a:t>
            </a:r>
            <a:r>
              <a:rPr lang="nl-NL" dirty="0"/>
              <a:t> mi </a:t>
            </a:r>
            <a:r>
              <a:rPr lang="nl-NL" dirty="0" err="1"/>
              <a:t>nec</a:t>
            </a:r>
            <a:r>
              <a:rPr lang="nl-NL" dirty="0"/>
              <a:t> </a:t>
            </a:r>
            <a:r>
              <a:rPr lang="nl-NL" dirty="0" err="1"/>
              <a:t>lectus</a:t>
            </a:r>
            <a:r>
              <a:rPr lang="nl-NL" dirty="0"/>
              <a:t> </a:t>
            </a:r>
            <a:r>
              <a:rPr lang="nl-NL" dirty="0" err="1"/>
              <a:t>viverra</a:t>
            </a:r>
            <a:r>
              <a:rPr lang="nl-NL" dirty="0"/>
              <a:t> </a:t>
            </a:r>
            <a:r>
              <a:rPr lang="nl-NL" dirty="0" err="1"/>
              <a:t>eleifend</a:t>
            </a:r>
            <a:r>
              <a:rPr lang="nl-NL" dirty="0"/>
              <a:t>. </a:t>
            </a:r>
            <a:r>
              <a:rPr lang="nl-NL" dirty="0" err="1"/>
              <a:t>Quisque</a:t>
            </a:r>
            <a:r>
              <a:rPr lang="nl-NL" dirty="0"/>
              <a:t> </a:t>
            </a:r>
            <a:r>
              <a:rPr lang="nl-NL" dirty="0" err="1"/>
              <a:t>rhoncus</a:t>
            </a:r>
            <a:r>
              <a:rPr lang="nl-NL" dirty="0"/>
              <a:t> </a:t>
            </a:r>
            <a:r>
              <a:rPr lang="nl-NL" dirty="0" err="1"/>
              <a:t>mollis</a:t>
            </a:r>
            <a:r>
              <a:rPr lang="nl-NL" dirty="0"/>
              <a:t> </a:t>
            </a:r>
            <a:r>
              <a:rPr lang="nl-NL" dirty="0" err="1"/>
              <a:t>felis</a:t>
            </a:r>
            <a:r>
              <a:rPr lang="nl-NL" dirty="0"/>
              <a:t> </a:t>
            </a:r>
            <a:r>
              <a:rPr lang="nl-NL" dirty="0" err="1"/>
              <a:t>eget</a:t>
            </a:r>
            <a:r>
              <a:rPr lang="nl-NL" dirty="0"/>
              <a:t> </a:t>
            </a:r>
            <a:r>
              <a:rPr lang="nl-NL" dirty="0" err="1"/>
              <a:t>euismod</a:t>
            </a:r>
            <a:r>
              <a:rPr lang="nl-NL" dirty="0"/>
              <a:t>.</a:t>
            </a:r>
          </a:p>
        </p:txBody>
      </p:sp>
      <p:sp>
        <p:nvSpPr>
          <p:cNvPr id="12" name="Picture Placeholder 10"/>
          <p:cNvSpPr>
            <a:spLocks noGrp="1"/>
          </p:cNvSpPr>
          <p:nvPr>
            <p:ph type="pic" sz="quarter" idx="11" hasCustomPrompt="1"/>
          </p:nvPr>
        </p:nvSpPr>
        <p:spPr>
          <a:xfrm>
            <a:off x="6099048" y="1595500"/>
            <a:ext cx="5640838" cy="4165220"/>
          </a:xfrm>
          <a:prstGeom prst="rect">
            <a:avLst/>
          </a:prstGeom>
        </p:spPr>
        <p:txBody>
          <a:bodyPr anchor="t"/>
          <a:lstStyle>
            <a:lvl1pPr marL="0" indent="0" algn="ctr">
              <a:buNone/>
              <a:defRPr sz="3200" b="0" i="0" baseline="0">
                <a:latin typeface="Museo Sans 500" charset="0"/>
              </a:defRPr>
            </a:lvl1pPr>
          </a:lstStyle>
          <a:p>
            <a:r>
              <a:rPr lang="en-US" dirty="0"/>
              <a:t>Select picture here</a:t>
            </a:r>
          </a:p>
          <a:p>
            <a:endParaRPr lang="en-US" dirty="0"/>
          </a:p>
          <a:p>
            <a:endParaRPr lang="en-US" dirty="0"/>
          </a:p>
          <a:p>
            <a:endParaRPr lang="en-US" dirty="0"/>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74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4.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Slide Number Placeholder 5"/>
          <p:cNvSpPr>
            <a:spLocks noGrp="1"/>
          </p:cNvSpPr>
          <p:nvPr>
            <p:ph type="sldNum" sz="quarter" idx="4"/>
          </p:nvPr>
        </p:nvSpPr>
        <p:spPr>
          <a:xfrm>
            <a:off x="8996686" y="6234426"/>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Tree>
    <p:extLst>
      <p:ext uri="{BB962C8B-B14F-4D97-AF65-F5344CB8AC3E}">
        <p14:creationId xmlns:p14="http://schemas.microsoft.com/office/powerpoint/2010/main" val="2024491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8" r:id="rId5"/>
    <p:sldLayoutId id="2147483659" r:id="rId6"/>
    <p:sldLayoutId id="2147483652" r:id="rId7"/>
    <p:sldLayoutId id="2147483653" r:id="rId8"/>
    <p:sldLayoutId id="2147483654" r:id="rId9"/>
    <p:sldLayoutId id="2147483655" r:id="rId10"/>
    <p:sldLayoutId id="2147483656" r:id="rId11"/>
    <p:sldLayoutId id="2147483657" r:id="rId12"/>
    <p:sldLayoutId id="2147483661" r:id="rId13"/>
    <p:sldLayoutId id="2147483662" r:id="rId14"/>
    <p:sldLayoutId id="2147483663"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Slide Number Placeholder 5"/>
          <p:cNvSpPr>
            <a:spLocks noGrp="1"/>
          </p:cNvSpPr>
          <p:nvPr>
            <p:ph type="sldNum" sz="quarter" idx="4"/>
          </p:nvPr>
        </p:nvSpPr>
        <p:spPr>
          <a:xfrm>
            <a:off x="8996686" y="6234426"/>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Tree>
    <p:extLst>
      <p:ext uri="{BB962C8B-B14F-4D97-AF65-F5344CB8AC3E}">
        <p14:creationId xmlns:p14="http://schemas.microsoft.com/office/powerpoint/2010/main" val="311723268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Slide Number Placeholder 5"/>
          <p:cNvSpPr>
            <a:spLocks noGrp="1"/>
          </p:cNvSpPr>
          <p:nvPr>
            <p:ph type="sldNum" sz="quarter" idx="4"/>
          </p:nvPr>
        </p:nvSpPr>
        <p:spPr>
          <a:xfrm>
            <a:off x="8996686" y="6234426"/>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Tree>
    <p:extLst>
      <p:ext uri="{BB962C8B-B14F-4D97-AF65-F5344CB8AC3E}">
        <p14:creationId xmlns:p14="http://schemas.microsoft.com/office/powerpoint/2010/main" val="333713781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Slide Number Placeholder 5"/>
          <p:cNvSpPr>
            <a:spLocks noGrp="1"/>
          </p:cNvSpPr>
          <p:nvPr>
            <p:ph type="sldNum" sz="quarter" idx="4"/>
          </p:nvPr>
        </p:nvSpPr>
        <p:spPr>
          <a:xfrm>
            <a:off x="8996686" y="6234426"/>
            <a:ext cx="2743200" cy="377003"/>
          </a:xfrm>
          <a:prstGeom prst="rect">
            <a:avLst/>
          </a:prstGeom>
        </p:spPr>
        <p:txBody>
          <a:bodyPr vert="horz" lIns="91440" tIns="45720" rIns="91440" bIns="45720" rtlCol="0" anchor="ctr"/>
          <a:lstStyle>
            <a:lvl1pPr algn="r">
              <a:defRPr sz="1000">
                <a:solidFill>
                  <a:schemeClr val="tx1">
                    <a:tint val="75000"/>
                  </a:schemeClr>
                </a:solidFill>
                <a:latin typeface="Museo Sans 500" charset="0"/>
                <a:ea typeface="Museo Sans 500" charset="0"/>
                <a:cs typeface="Museo Sans 500" charset="0"/>
              </a:defRPr>
            </a:lvl1pPr>
          </a:lstStyle>
          <a:p>
            <a:fld id="{3C4AD23A-48DC-3D46-BBC8-42C5E8188150}" type="slidenum">
              <a:rPr lang="en-US" smtClean="0"/>
              <a:pPr/>
              <a:t>‹nr.›</a:t>
            </a:fld>
            <a:endParaRPr lang="en-US" dirty="0"/>
          </a:p>
        </p:txBody>
      </p:sp>
    </p:spTree>
    <p:extLst>
      <p:ext uri="{BB962C8B-B14F-4D97-AF65-F5344CB8AC3E}">
        <p14:creationId xmlns:p14="http://schemas.microsoft.com/office/powerpoint/2010/main" val="102880431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5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C7B9652-46D1-E2FC-527A-8CBBCAA4578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74065"/>
            <a:ext cx="12192000" cy="7226950"/>
          </a:xfrm>
          <a:prstGeom prst="rect">
            <a:avLst/>
          </a:prstGeom>
        </p:spPr>
      </p:pic>
      <p:sp>
        <p:nvSpPr>
          <p:cNvPr id="14" name="Rechthoek 13">
            <a:extLst>
              <a:ext uri="{FF2B5EF4-FFF2-40B4-BE49-F238E27FC236}">
                <a16:creationId xmlns:a16="http://schemas.microsoft.com/office/drawing/2014/main" id="{C19FB864-52F7-417E-A40C-BEF684230DBF}"/>
              </a:ext>
            </a:extLst>
          </p:cNvPr>
          <p:cNvSpPr/>
          <p:nvPr/>
        </p:nvSpPr>
        <p:spPr>
          <a:xfrm>
            <a:off x="448619" y="1243130"/>
            <a:ext cx="10931685" cy="638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hthoek 15">
            <a:extLst>
              <a:ext uri="{FF2B5EF4-FFF2-40B4-BE49-F238E27FC236}">
                <a16:creationId xmlns:a16="http://schemas.microsoft.com/office/drawing/2014/main" id="{76BFB0F9-4979-47C9-A429-6ADE58F11E50}"/>
              </a:ext>
            </a:extLst>
          </p:cNvPr>
          <p:cNvSpPr/>
          <p:nvPr/>
        </p:nvSpPr>
        <p:spPr>
          <a:xfrm>
            <a:off x="448620" y="1986144"/>
            <a:ext cx="8659521" cy="638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itle 6">
            <a:extLst>
              <a:ext uri="{FF2B5EF4-FFF2-40B4-BE49-F238E27FC236}">
                <a16:creationId xmlns:a16="http://schemas.microsoft.com/office/drawing/2014/main" id="{39299E13-6196-483E-8E75-6B8DAC479355}"/>
              </a:ext>
            </a:extLst>
          </p:cNvPr>
          <p:cNvSpPr txBox="1">
            <a:spLocks/>
          </p:cNvSpPr>
          <p:nvPr/>
        </p:nvSpPr>
        <p:spPr>
          <a:xfrm>
            <a:off x="361531" y="1243131"/>
            <a:ext cx="11585304" cy="10966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5000" b="1" i="0" u="none" strike="noStrike" kern="1200" cap="none" spc="0" normalizeH="0" baseline="0" noProof="0" dirty="0">
                <a:ln>
                  <a:noFill/>
                </a:ln>
                <a:solidFill>
                  <a:srgbClr val="FFFFFF"/>
                </a:solidFill>
                <a:effectLst/>
                <a:uLnTx/>
                <a:uFillTx/>
                <a:latin typeface="Museo Sans 900" charset="0"/>
                <a:ea typeface="+mj-ea"/>
                <a:cs typeface="+mj-cs"/>
              </a:rPr>
              <a:t>Participatieverslag Gebiedsagenda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5000" b="1" i="0" u="none" strike="noStrike" kern="1200" cap="none" spc="0" normalizeH="0" baseline="0" noProof="0" dirty="0">
                <a:ln>
                  <a:noFill/>
                </a:ln>
                <a:solidFill>
                  <a:srgbClr val="FFFFFF"/>
                </a:solidFill>
                <a:effectLst/>
                <a:uLnTx/>
                <a:uFillTx/>
                <a:latin typeface="Museo Sans 900" charset="0"/>
                <a:ea typeface="+mj-ea"/>
                <a:cs typeface="+mj-cs"/>
              </a:rPr>
              <a:t>Schinkelpolder, Aalsmeer</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1" i="0" u="none" strike="noStrike" kern="1200" cap="none" spc="0" normalizeH="0" baseline="0" noProof="0" dirty="0">
                <a:ln>
                  <a:noFill/>
                </a:ln>
                <a:solidFill>
                  <a:srgbClr val="E30571"/>
                </a:solidFill>
                <a:effectLst/>
                <a:uLnTx/>
                <a:uFillTx/>
                <a:latin typeface="Museo Sans 900" charset="0"/>
                <a:ea typeface="+mj-ea"/>
                <a:cs typeface="+mj-cs"/>
              </a:rPr>
              <a:t>Oktober 2023</a:t>
            </a:r>
          </a:p>
        </p:txBody>
      </p:sp>
      <p:pic>
        <p:nvPicPr>
          <p:cNvPr id="2" name="Picture 9">
            <a:extLst>
              <a:ext uri="{FF2B5EF4-FFF2-40B4-BE49-F238E27FC236}">
                <a16:creationId xmlns:a16="http://schemas.microsoft.com/office/drawing/2014/main" id="{30ECDF22-AA98-13A7-1DAB-EE294DC7E4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6788" y="6195322"/>
            <a:ext cx="1729995" cy="409575"/>
          </a:xfrm>
          <a:prstGeom prst="rect">
            <a:avLst/>
          </a:prstGeom>
        </p:spPr>
      </p:pic>
      <p:pic>
        <p:nvPicPr>
          <p:cNvPr id="7" name="Picture 6" descr="A purple bird with green and pink wings&#10;&#10;Description automatically generated">
            <a:extLst>
              <a:ext uri="{FF2B5EF4-FFF2-40B4-BE49-F238E27FC236}">
                <a16:creationId xmlns:a16="http://schemas.microsoft.com/office/drawing/2014/main" id="{52EBF2A4-7D2D-6608-EDA5-B287C961C132}"/>
              </a:ext>
            </a:extLst>
          </p:cNvPr>
          <p:cNvPicPr>
            <a:picLocks noChangeAspect="1"/>
          </p:cNvPicPr>
          <p:nvPr/>
        </p:nvPicPr>
        <p:blipFill>
          <a:blip r:embed="rId4"/>
          <a:stretch>
            <a:fillRect/>
          </a:stretch>
        </p:blipFill>
        <p:spPr>
          <a:xfrm>
            <a:off x="361531" y="5882763"/>
            <a:ext cx="2583726" cy="722134"/>
          </a:xfrm>
          <a:prstGeom prst="rect">
            <a:avLst/>
          </a:prstGeom>
        </p:spPr>
      </p:pic>
    </p:spTree>
    <p:extLst>
      <p:ext uri="{BB962C8B-B14F-4D97-AF65-F5344CB8AC3E}">
        <p14:creationId xmlns:p14="http://schemas.microsoft.com/office/powerpoint/2010/main" val="2107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ECD72B45-F651-95BB-E612-3276ACAB12B3}"/>
              </a:ext>
            </a:extLst>
          </p:cNvPr>
          <p:cNvSpPr/>
          <p:nvPr/>
        </p:nvSpPr>
        <p:spPr>
          <a:xfrm>
            <a:off x="5135217" y="6184196"/>
            <a:ext cx="1663148" cy="500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jdelijke aanduiding voor tekst 1">
            <a:extLst>
              <a:ext uri="{FF2B5EF4-FFF2-40B4-BE49-F238E27FC236}">
                <a16:creationId xmlns:a16="http://schemas.microsoft.com/office/drawing/2014/main" id="{8D01FB29-1664-C9CB-E9A6-AF8E9F75B05A}"/>
              </a:ext>
            </a:extLst>
          </p:cNvPr>
          <p:cNvSpPr>
            <a:spLocks noGrp="1"/>
          </p:cNvSpPr>
          <p:nvPr>
            <p:ph type="body" sz="quarter" idx="12"/>
          </p:nvPr>
        </p:nvSpPr>
        <p:spPr>
          <a:xfrm>
            <a:off x="466725" y="453961"/>
            <a:ext cx="8969506" cy="518335"/>
          </a:xfrm>
        </p:spPr>
        <p:txBody>
          <a:bodyPr/>
          <a:lstStyle/>
          <a:p>
            <a:r>
              <a:rPr lang="nl-NL" dirty="0"/>
              <a:t>Informatiebijeenkomst 12 september</a:t>
            </a:r>
          </a:p>
        </p:txBody>
      </p:sp>
      <p:sp>
        <p:nvSpPr>
          <p:cNvPr id="3" name="Tijdelijke aanduiding voor dianummer 2">
            <a:extLst>
              <a:ext uri="{FF2B5EF4-FFF2-40B4-BE49-F238E27FC236}">
                <a16:creationId xmlns:a16="http://schemas.microsoft.com/office/drawing/2014/main" id="{1610494B-4E23-5D51-4CAC-F8039684BDB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4AD23A-48DC-3D46-BBC8-42C5E8188150}" type="slidenum">
              <a:rPr kumimoji="0" lang="en-US" sz="1000" b="0" i="0" u="none" strike="noStrike" kern="1200" cap="none" spc="0" normalizeH="0" baseline="0" noProof="0" smtClean="0">
                <a:ln>
                  <a:noFill/>
                </a:ln>
                <a:solidFill>
                  <a:srgbClr val="000000">
                    <a:tint val="75000"/>
                  </a:srgbClr>
                </a:solidFill>
                <a:effectLst/>
                <a:uLnTx/>
                <a:uFillTx/>
                <a:latin typeface="Museo Sans 500"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000000">
                  <a:tint val="75000"/>
                </a:srgbClr>
              </a:solidFill>
              <a:effectLst/>
              <a:uLnTx/>
              <a:uFillTx/>
              <a:latin typeface="Museo Sans 500" charset="0"/>
            </a:endParaRPr>
          </a:p>
        </p:txBody>
      </p:sp>
      <p:sp>
        <p:nvSpPr>
          <p:cNvPr id="4" name="Tijdelijke aanduiding voor tekst 3">
            <a:extLst>
              <a:ext uri="{FF2B5EF4-FFF2-40B4-BE49-F238E27FC236}">
                <a16:creationId xmlns:a16="http://schemas.microsoft.com/office/drawing/2014/main" id="{C6E6B7FD-93E4-2CD6-79D5-C3DE35ED1C9E}"/>
              </a:ext>
            </a:extLst>
          </p:cNvPr>
          <p:cNvSpPr>
            <a:spLocks noGrp="1"/>
          </p:cNvSpPr>
          <p:nvPr>
            <p:ph type="body" sz="quarter" idx="10"/>
          </p:nvPr>
        </p:nvSpPr>
        <p:spPr>
          <a:xfrm>
            <a:off x="466725" y="1263192"/>
            <a:ext cx="5718921" cy="4497526"/>
          </a:xfrm>
        </p:spPr>
        <p:txBody>
          <a:bodyPr/>
          <a:lstStyle/>
          <a:p>
            <a:pPr marL="0" indent="0">
              <a:buNone/>
            </a:pPr>
            <a:r>
              <a:rPr lang="nl-NL" sz="1600" b="1" dirty="0"/>
              <a:t>Wat: </a:t>
            </a:r>
            <a:r>
              <a:rPr lang="nl-NL" sz="1600" dirty="0"/>
              <a:t>Fysieke informatiebijeenkomst</a:t>
            </a:r>
          </a:p>
          <a:p>
            <a:pPr marL="0" indent="0">
              <a:buNone/>
            </a:pPr>
            <a:r>
              <a:rPr lang="nl-NL" sz="1600" b="1" dirty="0"/>
              <a:t>Deelnemers: </a:t>
            </a:r>
            <a:r>
              <a:rPr lang="nl-NL" sz="1600" dirty="0"/>
              <a:t>ca. 75 deelnemers. Veruit de meeste bezoekers van de bijeenkomst zijn bewoner en/of ondernemer in/rondom de Schinkelpolder. Een merendeel van de aanwezige ondernemers werkt in de glastuinbouwsector (of gerelateerd). </a:t>
            </a:r>
          </a:p>
          <a:p>
            <a:pPr marL="0" indent="0">
              <a:buNone/>
            </a:pPr>
            <a:r>
              <a:rPr lang="nl-NL" sz="1600" b="1" dirty="0"/>
              <a:t>Doel: </a:t>
            </a:r>
            <a:r>
              <a:rPr lang="nl-NL" sz="1600" dirty="0"/>
              <a:t>Kick-off van het participatietraject van de toekomstvisie Schinkelpolder. Deelnemers informeren over het project en het proces. Ophalen wat er speelt en leeft bij belanghebbenden als input voor de gebiedsagenda.</a:t>
            </a:r>
            <a:endParaRPr lang="nl-NL" sz="1600" b="1" dirty="0"/>
          </a:p>
          <a:p>
            <a:pPr marL="0" indent="0">
              <a:buNone/>
            </a:pPr>
            <a:r>
              <a:rPr lang="nl-NL" sz="1600" b="1" dirty="0"/>
              <a:t>Opzet bijeenkomst: </a:t>
            </a:r>
            <a:r>
              <a:rPr lang="nl-NL" sz="1600" dirty="0"/>
              <a:t>De avond werd plenair afgetrapt door de wethouder en het projectteam. Deelnemers konden op informatiepanelen (zie bijlage) meer lezen over het project, proces en inhoudelijke vertrekpunten van de gemeente Aalsmeer. Ook was er volop de gelegenheid om met het projectteam in gesprek te gaan. Door middel van post-its kon men reageren op de panelen en ieders aandachtspunten en wensen voor de Schinkelpolder doorgeven. De opgehaalde input wordt meegenomen in de gebiedsagenda en verder verdiept in de volgende gesprekstafels. </a:t>
            </a:r>
          </a:p>
          <a:p>
            <a:pPr marL="0" indent="0">
              <a:buNone/>
            </a:pPr>
            <a:endParaRPr lang="nl-NL" sz="1600" dirty="0"/>
          </a:p>
        </p:txBody>
      </p:sp>
      <p:pic>
        <p:nvPicPr>
          <p:cNvPr id="10" name="Picture 7" descr="A white board with colorful notes on it&#10;&#10;Description automatically generated">
            <a:extLst>
              <a:ext uri="{FF2B5EF4-FFF2-40B4-BE49-F238E27FC236}">
                <a16:creationId xmlns:a16="http://schemas.microsoft.com/office/drawing/2014/main" id="{979BCF8C-C0F6-153D-EAEF-0F8407B8EF5E}"/>
              </a:ext>
            </a:extLst>
          </p:cNvPr>
          <p:cNvPicPr>
            <a:picLocks noChangeAspect="1"/>
          </p:cNvPicPr>
          <p:nvPr/>
        </p:nvPicPr>
        <p:blipFill rotWithShape="1">
          <a:blip r:embed="rId2"/>
          <a:srcRect t="3163" b="5113"/>
          <a:stretch/>
        </p:blipFill>
        <p:spPr>
          <a:xfrm rot="20964851">
            <a:off x="6530412" y="842118"/>
            <a:ext cx="4513447" cy="3104941"/>
          </a:xfrm>
          <a:prstGeom prst="rect">
            <a:avLst/>
          </a:prstGeom>
        </p:spPr>
      </p:pic>
      <p:pic>
        <p:nvPicPr>
          <p:cNvPr id="5" name="Picture 7" descr="A white board with sticky notes&#10;&#10;Description automatically generated">
            <a:extLst>
              <a:ext uri="{FF2B5EF4-FFF2-40B4-BE49-F238E27FC236}">
                <a16:creationId xmlns:a16="http://schemas.microsoft.com/office/drawing/2014/main" id="{AA525D7F-CCB5-691B-2360-38ABA84B4A95}"/>
              </a:ext>
            </a:extLst>
          </p:cNvPr>
          <p:cNvPicPr>
            <a:picLocks noChangeAspect="1"/>
          </p:cNvPicPr>
          <p:nvPr/>
        </p:nvPicPr>
        <p:blipFill rotWithShape="1">
          <a:blip r:embed="rId3"/>
          <a:srcRect t="3477" b="7815"/>
          <a:stretch/>
        </p:blipFill>
        <p:spPr>
          <a:xfrm rot="853084">
            <a:off x="7084655" y="3108400"/>
            <a:ext cx="4490868" cy="2987806"/>
          </a:xfrm>
          <a:prstGeom prst="rect">
            <a:avLst/>
          </a:prstGeom>
        </p:spPr>
      </p:pic>
    </p:spTree>
    <p:extLst>
      <p:ext uri="{BB962C8B-B14F-4D97-AF65-F5344CB8AC3E}">
        <p14:creationId xmlns:p14="http://schemas.microsoft.com/office/powerpoint/2010/main" val="282482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D01FB29-1664-C9CB-E9A6-AF8E9F75B05A}"/>
              </a:ext>
            </a:extLst>
          </p:cNvPr>
          <p:cNvSpPr>
            <a:spLocks noGrp="1"/>
          </p:cNvSpPr>
          <p:nvPr>
            <p:ph type="body" sz="quarter" idx="12"/>
          </p:nvPr>
        </p:nvSpPr>
        <p:spPr>
          <a:xfrm>
            <a:off x="466724" y="453961"/>
            <a:ext cx="10775017" cy="518335"/>
          </a:xfrm>
        </p:spPr>
        <p:txBody>
          <a:bodyPr/>
          <a:lstStyle/>
          <a:p>
            <a:r>
              <a:rPr lang="nl-NL" dirty="0"/>
              <a:t>Informatiebijeenkomst 12 september – Opbrengsten</a:t>
            </a:r>
          </a:p>
        </p:txBody>
      </p:sp>
      <p:sp>
        <p:nvSpPr>
          <p:cNvPr id="3" name="Tijdelijke aanduiding voor dianummer 2">
            <a:extLst>
              <a:ext uri="{FF2B5EF4-FFF2-40B4-BE49-F238E27FC236}">
                <a16:creationId xmlns:a16="http://schemas.microsoft.com/office/drawing/2014/main" id="{1610494B-4E23-5D51-4CAC-F8039684BDB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4AD23A-48DC-3D46-BBC8-42C5E8188150}" type="slidenum">
              <a:rPr kumimoji="0" lang="en-US" sz="1000" b="0" i="0" u="none" strike="noStrike" kern="1200" cap="none" spc="0" normalizeH="0" baseline="0" noProof="0" smtClean="0">
                <a:ln>
                  <a:noFill/>
                </a:ln>
                <a:solidFill>
                  <a:srgbClr val="000000">
                    <a:tint val="75000"/>
                  </a:srgbClr>
                </a:solidFill>
                <a:effectLst/>
                <a:uLnTx/>
                <a:uFillTx/>
                <a:latin typeface="Museo Sans 500"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000000">
                  <a:tint val="75000"/>
                </a:srgbClr>
              </a:solidFill>
              <a:effectLst/>
              <a:uLnTx/>
              <a:uFillTx/>
              <a:latin typeface="Museo Sans 500" charset="0"/>
            </a:endParaRPr>
          </a:p>
        </p:txBody>
      </p:sp>
      <p:sp>
        <p:nvSpPr>
          <p:cNvPr id="4" name="Tijdelijke aanduiding voor tekst 3">
            <a:extLst>
              <a:ext uri="{FF2B5EF4-FFF2-40B4-BE49-F238E27FC236}">
                <a16:creationId xmlns:a16="http://schemas.microsoft.com/office/drawing/2014/main" id="{C6E6B7FD-93E4-2CD6-79D5-C3DE35ED1C9E}"/>
              </a:ext>
            </a:extLst>
          </p:cNvPr>
          <p:cNvSpPr>
            <a:spLocks noGrp="1"/>
          </p:cNvSpPr>
          <p:nvPr>
            <p:ph type="body" sz="quarter" idx="10"/>
          </p:nvPr>
        </p:nvSpPr>
        <p:spPr>
          <a:xfrm>
            <a:off x="466725" y="1299882"/>
            <a:ext cx="5491733" cy="4626991"/>
          </a:xfrm>
        </p:spPr>
        <p:txBody>
          <a:bodyPr/>
          <a:lstStyle/>
          <a:p>
            <a:pPr marL="0" indent="0">
              <a:buNone/>
            </a:pPr>
            <a:r>
              <a:rPr lang="nl-NL" sz="1600" dirty="0">
                <a:latin typeface="Museo Sans 300" panose="02000000000000000000" pitchFamily="50" charset="0"/>
              </a:rPr>
              <a:t>Tijdens de informatiebijeenkomst haalden we veel input op. Dit verslag bevat een samenvatting van de thema’s, aandachtspunten en wensen uit de gesprekken die zijn gevoerd en de opmerkingen die op de panelen zijn geplakt. </a:t>
            </a:r>
          </a:p>
          <a:p>
            <a:pPr marL="0" indent="0">
              <a:buNone/>
            </a:pPr>
            <a:endParaRPr lang="nl-NL" sz="1600" dirty="0">
              <a:latin typeface="Museo Sans 300" panose="02000000000000000000" pitchFamily="50" charset="0"/>
            </a:endParaRPr>
          </a:p>
          <a:p>
            <a:pPr marL="0" indent="0">
              <a:buNone/>
            </a:pPr>
            <a:r>
              <a:rPr lang="nl-NL" sz="1600" dirty="0">
                <a:solidFill>
                  <a:schemeClr val="accent1"/>
                </a:solidFill>
                <a:latin typeface="Museo Sans 500" panose="02000000000000000000" pitchFamily="50" charset="0"/>
              </a:rPr>
              <a:t>Toekomstbestendig ondernemen</a:t>
            </a:r>
          </a:p>
          <a:p>
            <a:pPr>
              <a:buFont typeface="Wingdings" panose="05000000000000000000" pitchFamily="2" charset="2"/>
              <a:buChar char="§"/>
            </a:pPr>
            <a:r>
              <a:rPr lang="nl-NL" sz="1600" dirty="0">
                <a:latin typeface="Museo Sans 300" panose="02000000000000000000" pitchFamily="50" charset="0"/>
              </a:rPr>
              <a:t>Behoud van glastuinbouw;</a:t>
            </a:r>
          </a:p>
          <a:p>
            <a:pPr>
              <a:buFont typeface="Wingdings" panose="05000000000000000000" pitchFamily="2" charset="2"/>
              <a:buChar char="§"/>
            </a:pPr>
            <a:r>
              <a:rPr lang="nl-NL" sz="1600" dirty="0">
                <a:latin typeface="Museo Sans 300" panose="02000000000000000000" pitchFamily="50" charset="0"/>
              </a:rPr>
              <a:t>Tegengaan van de </a:t>
            </a:r>
            <a:r>
              <a:rPr lang="nl-NL" sz="1600" dirty="0" err="1">
                <a:latin typeface="Museo Sans 300" panose="02000000000000000000" pitchFamily="50" charset="0"/>
              </a:rPr>
              <a:t>verrommelling</a:t>
            </a:r>
            <a:r>
              <a:rPr lang="nl-NL" sz="1600" dirty="0">
                <a:latin typeface="Museo Sans 300" panose="02000000000000000000" pitchFamily="50" charset="0"/>
              </a:rPr>
              <a:t> tussen glastuinbouw en bedrijvigheid;</a:t>
            </a:r>
          </a:p>
          <a:p>
            <a:pPr>
              <a:buFont typeface="Wingdings" panose="05000000000000000000" pitchFamily="2" charset="2"/>
              <a:buChar char="§"/>
            </a:pPr>
            <a:r>
              <a:rPr lang="nl-NL" sz="1600" dirty="0">
                <a:latin typeface="Museo Sans 300" panose="02000000000000000000" pitchFamily="50" charset="0"/>
              </a:rPr>
              <a:t>Zorgen over de uitbreiding/verandering van de bedrijvigheid de afgelopen jaren in de Schinkelpolder;</a:t>
            </a:r>
          </a:p>
          <a:p>
            <a:pPr>
              <a:buFont typeface="Wingdings" panose="05000000000000000000" pitchFamily="2" charset="2"/>
              <a:buChar char="§"/>
            </a:pPr>
            <a:r>
              <a:rPr lang="nl-NL" sz="1600" dirty="0">
                <a:latin typeface="Museo Sans 300" panose="02000000000000000000" pitchFamily="50" charset="0"/>
              </a:rPr>
              <a:t>Aandacht voor bedrijfsuitbreidingen van bestaande bedrijven in de Schinkelpolder.</a:t>
            </a:r>
            <a:br>
              <a:rPr lang="nl-NL" sz="1600" dirty="0">
                <a:latin typeface="Museo Sans 300" panose="02000000000000000000" pitchFamily="50" charset="0"/>
              </a:rPr>
            </a:br>
            <a:endParaRPr lang="nl-NL" sz="1600" dirty="0">
              <a:latin typeface="Museo Sans 300" panose="02000000000000000000" pitchFamily="50" charset="0"/>
            </a:endParaRPr>
          </a:p>
        </p:txBody>
      </p:sp>
      <p:sp>
        <p:nvSpPr>
          <p:cNvPr id="5" name="Tijdelijke aanduiding voor tekst 3">
            <a:extLst>
              <a:ext uri="{FF2B5EF4-FFF2-40B4-BE49-F238E27FC236}">
                <a16:creationId xmlns:a16="http://schemas.microsoft.com/office/drawing/2014/main" id="{F1F5C1FD-71E3-BD1E-860F-23644707A1C5}"/>
              </a:ext>
            </a:extLst>
          </p:cNvPr>
          <p:cNvSpPr txBox="1">
            <a:spLocks/>
          </p:cNvSpPr>
          <p:nvPr/>
        </p:nvSpPr>
        <p:spPr>
          <a:xfrm>
            <a:off x="6233542" y="1299882"/>
            <a:ext cx="5339714" cy="4626991"/>
          </a:xfrm>
          <a:prstGeom prst="rect">
            <a:avLst/>
          </a:prstGeom>
        </p:spPr>
        <p:txBody>
          <a:bodyPr vert="horz" lIns="0" tIns="0" rIns="0" bIns="0"/>
          <a:lstStyle>
            <a:lvl1pPr marL="342900" indent="-342900" algn="l" defTabSz="914400" rtl="0" eaLnBrk="1" latinLnBrk="0" hangingPunct="1">
              <a:lnSpc>
                <a:spcPct val="100000"/>
              </a:lnSpc>
              <a:spcBef>
                <a:spcPts val="1000"/>
              </a:spcBef>
              <a:buClr>
                <a:schemeClr val="accent1"/>
              </a:buClr>
              <a:buFont typeface="Wingdings" charset="2"/>
              <a:buChar char="§"/>
              <a:defRPr lang="en-US" sz="2800" b="0" i="0" kern="1200" smtClean="0">
                <a:solidFill>
                  <a:schemeClr val="tx1"/>
                </a:solidFill>
                <a:effectLst/>
                <a:latin typeface="Museo Sans 300" charset="0"/>
                <a:ea typeface="Museo Sans 300" charset="0"/>
                <a:cs typeface="Museo Sans 300" charset="0"/>
              </a:defRPr>
            </a:lvl1pPr>
            <a:lvl2pPr marL="8001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2pPr>
            <a:lvl3pPr marL="12573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3pPr>
            <a:lvl4pPr marL="17145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4pPr>
            <a:lvl5pPr marL="21717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E30571"/>
              </a:buClr>
              <a:buSzTx/>
              <a:buFont typeface="Wingdings" charset="2"/>
              <a:buNone/>
              <a:tabLst/>
              <a:defRPr/>
            </a:pPr>
            <a:r>
              <a:rPr kumimoji="0" lang="nl-NL" sz="1600" b="0" i="0" u="none" strike="noStrike" kern="1200" cap="none" spc="0" normalizeH="0" baseline="0" noProof="0" dirty="0">
                <a:ln>
                  <a:noFill/>
                </a:ln>
                <a:solidFill>
                  <a:srgbClr val="E30571"/>
                </a:solidFill>
                <a:effectLst/>
                <a:uLnTx/>
                <a:uFillTx/>
                <a:latin typeface="Museo Sans 500" panose="02000000000000000000" pitchFamily="50" charset="0"/>
              </a:rPr>
              <a:t>Wonen en leefbaarheid</a:t>
            </a:r>
          </a:p>
          <a:p>
            <a:pPr marL="342900" marR="0" lvl="0" indent="-342900" algn="l" defTabSz="914400" rtl="0" eaLnBrk="1" fontAlgn="auto" latinLnBrk="0" hangingPunct="1">
              <a:lnSpc>
                <a:spcPct val="100000"/>
              </a:lnSpc>
              <a:spcBef>
                <a:spcPts val="1000"/>
              </a:spcBef>
              <a:spcAft>
                <a:spcPts val="0"/>
              </a:spcAft>
              <a:buClr>
                <a:srgbClr val="E30571"/>
              </a:buClr>
              <a:buSzTx/>
              <a:buFont typeface="Wingdings" panose="05000000000000000000" pitchFamily="2" charset="2"/>
              <a:buChar char="§"/>
              <a:tabLst/>
              <a:defRPr/>
            </a:pPr>
            <a:r>
              <a:rPr kumimoji="0" lang="nl-NL" sz="1600" b="0" i="0" u="none" strike="noStrike" kern="1200" cap="none" spc="0" normalizeH="0" baseline="0" noProof="0" dirty="0">
                <a:ln>
                  <a:noFill/>
                </a:ln>
                <a:solidFill>
                  <a:srgbClr val="000000"/>
                </a:solidFill>
                <a:effectLst/>
                <a:uLnTx/>
                <a:uFillTx/>
                <a:latin typeface="Museo Sans 300" panose="02000000000000000000" pitchFamily="50" charset="0"/>
              </a:rPr>
              <a:t>Betaalbare woningen voor starters/studenten/lagere inkomens (niet mogelijk vanwege industrielawaai proefdraaiplaats KLM);</a:t>
            </a:r>
          </a:p>
          <a:p>
            <a:pPr marL="342900" marR="0" lvl="0" indent="-342900" algn="l" defTabSz="914400" rtl="0" eaLnBrk="1" fontAlgn="auto" latinLnBrk="0" hangingPunct="1">
              <a:lnSpc>
                <a:spcPct val="100000"/>
              </a:lnSpc>
              <a:spcBef>
                <a:spcPts val="1000"/>
              </a:spcBef>
              <a:spcAft>
                <a:spcPts val="0"/>
              </a:spcAft>
              <a:buClr>
                <a:srgbClr val="E30571"/>
              </a:buClr>
              <a:buSzTx/>
              <a:buFont typeface="Wingdings" panose="05000000000000000000" pitchFamily="2" charset="2"/>
              <a:buChar char="§"/>
              <a:tabLst/>
              <a:defRPr/>
            </a:pPr>
            <a:r>
              <a:rPr kumimoji="0" lang="nl-NL" sz="1600" b="0" i="0" u="none" strike="noStrike" kern="1200" cap="none" spc="0" normalizeH="0" baseline="0" noProof="0" dirty="0">
                <a:ln>
                  <a:noFill/>
                </a:ln>
                <a:solidFill>
                  <a:srgbClr val="000000"/>
                </a:solidFill>
                <a:effectLst/>
                <a:uLnTx/>
                <a:uFillTx/>
                <a:latin typeface="Museo Sans 300" panose="02000000000000000000" pitchFamily="50" charset="0"/>
              </a:rPr>
              <a:t>Tijdelijke huisvesting (bijv. voor arbeidsmigranten of </a:t>
            </a:r>
            <a:r>
              <a:rPr lang="nl-NL" sz="1600" dirty="0">
                <a:solidFill>
                  <a:srgbClr val="000000"/>
                </a:solidFill>
                <a:latin typeface="Museo Sans 300" panose="02000000000000000000" pitchFamily="50" charset="0"/>
              </a:rPr>
              <a:t>urgent woningzoekenden</a:t>
            </a:r>
            <a:r>
              <a:rPr kumimoji="0" lang="nl-NL" sz="1600" b="0" i="0" u="none" strike="noStrike" kern="1200" cap="none" spc="0" normalizeH="0" baseline="0" noProof="0" dirty="0">
                <a:ln>
                  <a:noFill/>
                </a:ln>
                <a:solidFill>
                  <a:srgbClr val="000000"/>
                </a:solidFill>
                <a:effectLst/>
                <a:uLnTx/>
                <a:uFillTx/>
                <a:latin typeface="Museo Sans 300" panose="02000000000000000000" pitchFamily="50" charset="0"/>
              </a:rPr>
              <a:t>);</a:t>
            </a:r>
          </a:p>
          <a:p>
            <a:pPr marL="342900" marR="0" lvl="0" indent="-342900" algn="l" defTabSz="914400" rtl="0" eaLnBrk="1" fontAlgn="auto" latinLnBrk="0" hangingPunct="1">
              <a:lnSpc>
                <a:spcPct val="100000"/>
              </a:lnSpc>
              <a:spcBef>
                <a:spcPts val="1000"/>
              </a:spcBef>
              <a:spcAft>
                <a:spcPts val="0"/>
              </a:spcAft>
              <a:buClr>
                <a:srgbClr val="E30571"/>
              </a:buClr>
              <a:buSzTx/>
              <a:buFont typeface="Wingdings" panose="05000000000000000000" pitchFamily="2" charset="2"/>
              <a:buChar char="§"/>
              <a:tabLst/>
              <a:defRPr/>
            </a:pPr>
            <a:r>
              <a:rPr kumimoji="0" lang="nl-NL" sz="1600" b="0" i="0" u="none" strike="noStrike" kern="1200" cap="none" spc="0" normalizeH="0" baseline="0" noProof="0" dirty="0">
                <a:ln>
                  <a:noFill/>
                </a:ln>
                <a:solidFill>
                  <a:srgbClr val="000000"/>
                </a:solidFill>
                <a:effectLst/>
                <a:uLnTx/>
                <a:uFillTx/>
                <a:latin typeface="Museo Sans 300" panose="02000000000000000000" pitchFamily="50" charset="0"/>
              </a:rPr>
              <a:t>Meer recreatieruimte aan jongeren te bieden in het gebied;</a:t>
            </a:r>
          </a:p>
          <a:p>
            <a:pPr marL="342900" marR="0" lvl="0" indent="-342900" algn="l" defTabSz="914400" rtl="0" eaLnBrk="1" fontAlgn="auto" latinLnBrk="0" hangingPunct="1">
              <a:lnSpc>
                <a:spcPct val="100000"/>
              </a:lnSpc>
              <a:spcBef>
                <a:spcPts val="1000"/>
              </a:spcBef>
              <a:spcAft>
                <a:spcPts val="0"/>
              </a:spcAft>
              <a:buClr>
                <a:srgbClr val="E30571"/>
              </a:buClr>
              <a:buSzTx/>
              <a:buFont typeface="Wingdings" panose="05000000000000000000" pitchFamily="2" charset="2"/>
              <a:buChar char="§"/>
              <a:tabLst/>
              <a:defRPr/>
            </a:pPr>
            <a:r>
              <a:rPr kumimoji="0" lang="nl-NL" sz="1600" b="0" i="0" u="none" strike="noStrike" kern="1200" cap="none" spc="0" normalizeH="0" baseline="0" noProof="0" dirty="0">
                <a:ln>
                  <a:noFill/>
                </a:ln>
                <a:solidFill>
                  <a:srgbClr val="000000"/>
                </a:solidFill>
                <a:effectLst/>
                <a:uLnTx/>
                <a:uFillTx/>
                <a:latin typeface="Museo Sans 300" panose="02000000000000000000" pitchFamily="50" charset="0"/>
              </a:rPr>
              <a:t>Zorg dat wonen ondergeschikt is aan bedrijvigheid in/rondom de Schinkelpolder.</a:t>
            </a:r>
          </a:p>
          <a:p>
            <a:pPr marL="0" marR="0" lvl="0" indent="0" algn="l" defTabSz="914400" rtl="0" eaLnBrk="1" fontAlgn="auto" latinLnBrk="0" hangingPunct="1">
              <a:lnSpc>
                <a:spcPct val="100000"/>
              </a:lnSpc>
              <a:spcBef>
                <a:spcPts val="1000"/>
              </a:spcBef>
              <a:spcAft>
                <a:spcPts val="0"/>
              </a:spcAft>
              <a:buClr>
                <a:srgbClr val="E30571"/>
              </a:buClr>
              <a:buSzTx/>
              <a:buFont typeface="Wingdings" charset="2"/>
              <a:buNone/>
              <a:tabLst/>
              <a:defRPr/>
            </a:pPr>
            <a:br>
              <a:rPr kumimoji="0" lang="nl-NL" sz="1600" b="0" i="0" u="none" strike="noStrike" kern="1200" cap="none" spc="0" normalizeH="0" baseline="0" noProof="0" dirty="0">
                <a:ln>
                  <a:noFill/>
                </a:ln>
                <a:solidFill>
                  <a:srgbClr val="000000"/>
                </a:solidFill>
                <a:effectLst/>
                <a:uLnTx/>
                <a:uFillTx/>
                <a:latin typeface="Museo Sans 300" panose="02000000000000000000" pitchFamily="50" charset="0"/>
              </a:rPr>
            </a:br>
            <a:endParaRPr kumimoji="0" lang="nl-NL" sz="1600" b="0" i="0" u="none" strike="noStrike" kern="1200" cap="none" spc="0" normalizeH="0" baseline="0" noProof="0" dirty="0">
              <a:ln>
                <a:noFill/>
              </a:ln>
              <a:solidFill>
                <a:srgbClr val="000000"/>
              </a:solidFill>
              <a:effectLst/>
              <a:uLnTx/>
              <a:uFillTx/>
              <a:latin typeface="Museo Sans 300" panose="02000000000000000000" pitchFamily="50" charset="0"/>
            </a:endParaRPr>
          </a:p>
        </p:txBody>
      </p:sp>
      <p:sp>
        <p:nvSpPr>
          <p:cNvPr id="6" name="Rechthoek 5">
            <a:extLst>
              <a:ext uri="{FF2B5EF4-FFF2-40B4-BE49-F238E27FC236}">
                <a16:creationId xmlns:a16="http://schemas.microsoft.com/office/drawing/2014/main" id="{8BA1AB67-D618-C8EF-E2C4-A8A20BDC7661}"/>
              </a:ext>
            </a:extLst>
          </p:cNvPr>
          <p:cNvSpPr/>
          <p:nvPr/>
        </p:nvSpPr>
        <p:spPr>
          <a:xfrm>
            <a:off x="5135217" y="6184196"/>
            <a:ext cx="1663148" cy="500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89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E5247E61-1990-1CE9-111C-6E1349C6A4C4}"/>
              </a:ext>
            </a:extLst>
          </p:cNvPr>
          <p:cNvSpPr/>
          <p:nvPr/>
        </p:nvSpPr>
        <p:spPr>
          <a:xfrm>
            <a:off x="5135217" y="6184196"/>
            <a:ext cx="1663148" cy="500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jdelijke aanduiding voor tekst 1">
            <a:extLst>
              <a:ext uri="{FF2B5EF4-FFF2-40B4-BE49-F238E27FC236}">
                <a16:creationId xmlns:a16="http://schemas.microsoft.com/office/drawing/2014/main" id="{8D01FB29-1664-C9CB-E9A6-AF8E9F75B05A}"/>
              </a:ext>
            </a:extLst>
          </p:cNvPr>
          <p:cNvSpPr>
            <a:spLocks noGrp="1"/>
          </p:cNvSpPr>
          <p:nvPr>
            <p:ph type="body" sz="quarter" idx="12"/>
          </p:nvPr>
        </p:nvSpPr>
        <p:spPr>
          <a:xfrm>
            <a:off x="466724" y="453961"/>
            <a:ext cx="11273161" cy="518335"/>
          </a:xfrm>
        </p:spPr>
        <p:txBody>
          <a:bodyPr/>
          <a:lstStyle/>
          <a:p>
            <a:r>
              <a:rPr lang="nl-NL" dirty="0"/>
              <a:t>Informatiebijeenkomst 12 september – opbrengsten</a:t>
            </a:r>
          </a:p>
        </p:txBody>
      </p:sp>
      <p:sp>
        <p:nvSpPr>
          <p:cNvPr id="3" name="Tijdelijke aanduiding voor dianummer 2">
            <a:extLst>
              <a:ext uri="{FF2B5EF4-FFF2-40B4-BE49-F238E27FC236}">
                <a16:creationId xmlns:a16="http://schemas.microsoft.com/office/drawing/2014/main" id="{1610494B-4E23-5D51-4CAC-F8039684BDB5}"/>
              </a:ext>
            </a:extLst>
          </p:cNvPr>
          <p:cNvSpPr>
            <a:spLocks noGrp="1"/>
          </p:cNvSpPr>
          <p:nvPr>
            <p:ph type="sldNum" sz="quarter" idx="4"/>
          </p:nvPr>
        </p:nvSpPr>
        <p:spPr/>
        <p:txBody>
          <a:bodyPr/>
          <a:lstStyle/>
          <a:p>
            <a:fld id="{3C4AD23A-48DC-3D46-BBC8-42C5E8188150}" type="slidenum">
              <a:rPr lang="en-US" smtClean="0"/>
              <a:pPr/>
              <a:t>12</a:t>
            </a:fld>
            <a:endParaRPr lang="en-US" dirty="0"/>
          </a:p>
        </p:txBody>
      </p:sp>
      <p:sp>
        <p:nvSpPr>
          <p:cNvPr id="4" name="Tijdelijke aanduiding voor tekst 3">
            <a:extLst>
              <a:ext uri="{FF2B5EF4-FFF2-40B4-BE49-F238E27FC236}">
                <a16:creationId xmlns:a16="http://schemas.microsoft.com/office/drawing/2014/main" id="{C6E6B7FD-93E4-2CD6-79D5-C3DE35ED1C9E}"/>
              </a:ext>
            </a:extLst>
          </p:cNvPr>
          <p:cNvSpPr>
            <a:spLocks noGrp="1"/>
          </p:cNvSpPr>
          <p:nvPr>
            <p:ph type="body" sz="quarter" idx="10"/>
          </p:nvPr>
        </p:nvSpPr>
        <p:spPr>
          <a:xfrm>
            <a:off x="466725" y="1429347"/>
            <a:ext cx="5518149" cy="4497526"/>
          </a:xfrm>
        </p:spPr>
        <p:txBody>
          <a:bodyPr/>
          <a:lstStyle/>
          <a:p>
            <a:pPr marL="0" indent="0">
              <a:buNone/>
            </a:pPr>
            <a:r>
              <a:rPr lang="nl-NL" sz="1600" dirty="0">
                <a:solidFill>
                  <a:schemeClr val="accent1"/>
                </a:solidFill>
                <a:latin typeface="Museo Sans 500" panose="02000000000000000000" pitchFamily="50" charset="0"/>
              </a:rPr>
              <a:t>Bereikbaarheid &amp; verkeersveiligheid</a:t>
            </a:r>
          </a:p>
          <a:p>
            <a:pPr>
              <a:buFont typeface="Wingdings" panose="05000000000000000000" pitchFamily="2" charset="2"/>
              <a:buChar char="§"/>
            </a:pPr>
            <a:r>
              <a:rPr lang="nl-NL" sz="1600" dirty="0">
                <a:latin typeface="Museo Sans 300" panose="02000000000000000000" pitchFamily="50" charset="0"/>
              </a:rPr>
              <a:t>Zorgen om huidige </a:t>
            </a:r>
            <a:r>
              <a:rPr lang="nl-NL" sz="1600" dirty="0" err="1">
                <a:latin typeface="Museo Sans 300" panose="02000000000000000000" pitchFamily="50" charset="0"/>
              </a:rPr>
              <a:t>verkeers</a:t>
            </a:r>
            <a:r>
              <a:rPr lang="nl-NL" sz="1600" dirty="0">
                <a:latin typeface="Museo Sans 300" panose="02000000000000000000" pitchFamily="50" charset="0"/>
              </a:rPr>
              <a:t>(on)veiligheid, met name voor voetgangers en fietsers in het gebied. Met name aandacht nodig voor de </a:t>
            </a:r>
            <a:r>
              <a:rPr lang="nl-NL" sz="1600" dirty="0" err="1">
                <a:latin typeface="Museo Sans 300" panose="02000000000000000000" pitchFamily="50" charset="0"/>
              </a:rPr>
              <a:t>Rietwijkeroordweg,Jac</a:t>
            </a:r>
            <a:r>
              <a:rPr lang="nl-NL" sz="1600" dirty="0">
                <a:latin typeface="Museo Sans 300" panose="02000000000000000000" pitchFamily="50" charset="0"/>
              </a:rPr>
              <a:t> </a:t>
            </a:r>
            <a:r>
              <a:rPr lang="nl-NL" sz="1600" dirty="0" err="1">
                <a:latin typeface="Museo Sans 300" panose="02000000000000000000" pitchFamily="50" charset="0"/>
              </a:rPr>
              <a:t>Takkade</a:t>
            </a:r>
            <a:r>
              <a:rPr lang="nl-NL" sz="1600" dirty="0">
                <a:latin typeface="Museo Sans 300" panose="02000000000000000000" pitchFamily="50" charset="0"/>
              </a:rPr>
              <a:t>, </a:t>
            </a:r>
            <a:r>
              <a:rPr lang="nl-NL" sz="1600" dirty="0" err="1">
                <a:latin typeface="Museo Sans 300" panose="02000000000000000000" pitchFamily="50" charset="0"/>
              </a:rPr>
              <a:t>Oosteinderweg</a:t>
            </a:r>
            <a:r>
              <a:rPr lang="nl-NL" sz="1600" dirty="0">
                <a:latin typeface="Museo Sans 300" panose="02000000000000000000" pitchFamily="50" charset="0"/>
              </a:rPr>
              <a:t> en </a:t>
            </a:r>
            <a:r>
              <a:rPr lang="nl-NL" sz="1600" dirty="0" err="1">
                <a:latin typeface="Museo Sans 300" panose="02000000000000000000" pitchFamily="50" charset="0"/>
              </a:rPr>
              <a:t>Noordpolderweg</a:t>
            </a:r>
            <a:r>
              <a:rPr lang="nl-NL" sz="1600" dirty="0">
                <a:latin typeface="Museo Sans 300" panose="02000000000000000000" pitchFamily="50" charset="0"/>
              </a:rPr>
              <a:t>;</a:t>
            </a:r>
          </a:p>
          <a:p>
            <a:pPr>
              <a:buFont typeface="Wingdings" panose="05000000000000000000" pitchFamily="2" charset="2"/>
              <a:buChar char="§"/>
            </a:pPr>
            <a:r>
              <a:rPr lang="nl-NL" sz="1600" dirty="0">
                <a:latin typeface="Museo Sans 300" panose="02000000000000000000" pitchFamily="50" charset="0"/>
              </a:rPr>
              <a:t>Veel onveilige situaties worden gecreëerd door vrachtwagens. Met name op de </a:t>
            </a:r>
            <a:r>
              <a:rPr lang="nl-NL" sz="1600" dirty="0" err="1">
                <a:latin typeface="Museo Sans 300" panose="02000000000000000000" pitchFamily="50" charset="0"/>
              </a:rPr>
              <a:t>Oosteinderweg</a:t>
            </a:r>
            <a:r>
              <a:rPr lang="nl-NL" sz="1600" dirty="0">
                <a:latin typeface="Museo Sans 300" panose="02000000000000000000" pitchFamily="50" charset="0"/>
              </a:rPr>
              <a:t> en </a:t>
            </a:r>
            <a:r>
              <a:rPr lang="nl-NL" sz="1600" dirty="0" err="1">
                <a:latin typeface="Museo Sans 300" panose="02000000000000000000" pitchFamily="50" charset="0"/>
              </a:rPr>
              <a:t>Noordpolderweg</a:t>
            </a:r>
            <a:r>
              <a:rPr lang="nl-NL" sz="1600" dirty="0">
                <a:latin typeface="Museo Sans 300" panose="02000000000000000000" pitchFamily="50" charset="0"/>
              </a:rPr>
              <a:t>. Er is een wens om de ontsluiting uitsluitend via de </a:t>
            </a:r>
            <a:r>
              <a:rPr lang="nl-NL" sz="1600" dirty="0" err="1">
                <a:latin typeface="Museo Sans 300" panose="02000000000000000000" pitchFamily="50" charset="0"/>
              </a:rPr>
              <a:t>Rietwijkeroordweg</a:t>
            </a:r>
            <a:r>
              <a:rPr lang="nl-NL" sz="1600" dirty="0">
                <a:latin typeface="Museo Sans 300" panose="02000000000000000000" pitchFamily="50" charset="0"/>
              </a:rPr>
              <a:t> te laten verlopen;</a:t>
            </a:r>
          </a:p>
          <a:p>
            <a:pPr>
              <a:buFont typeface="Wingdings" panose="05000000000000000000" pitchFamily="2" charset="2"/>
              <a:buChar char="§"/>
            </a:pPr>
            <a:r>
              <a:rPr lang="nl-NL" sz="1600" dirty="0">
                <a:latin typeface="Museo Sans 300" panose="02000000000000000000" pitchFamily="50" charset="0"/>
              </a:rPr>
              <a:t>Houd rekening met de toekomstige verkeersafwikkeling, de verkeersintensiteit en onveiligheid moet niet toenemen. Bereikbaarheid is voor de bedrijven erg belangrijk;</a:t>
            </a:r>
          </a:p>
          <a:p>
            <a:pPr>
              <a:buFont typeface="Wingdings" panose="05000000000000000000" pitchFamily="2" charset="2"/>
              <a:buChar char="§"/>
            </a:pPr>
            <a:r>
              <a:rPr lang="nl-NL" sz="1600" dirty="0">
                <a:latin typeface="Museo Sans 300" panose="02000000000000000000" pitchFamily="50" charset="0"/>
              </a:rPr>
              <a:t>Verbeter de verkeersveiligheid, maar doe dit op een andere manier dan door wegen te verbreden;</a:t>
            </a:r>
          </a:p>
          <a:p>
            <a:pPr>
              <a:buFont typeface="Wingdings" panose="05000000000000000000" pitchFamily="2" charset="2"/>
              <a:buChar char="§"/>
            </a:pPr>
            <a:r>
              <a:rPr lang="nl-NL" sz="1600" dirty="0">
                <a:latin typeface="Museo Sans 300" panose="02000000000000000000" pitchFamily="50" charset="0"/>
              </a:rPr>
              <a:t>Verbeter huidige overlast door (illegaal) </a:t>
            </a:r>
            <a:r>
              <a:rPr lang="nl-NL" sz="1600" dirty="0" err="1">
                <a:latin typeface="Museo Sans 300" panose="02000000000000000000" pitchFamily="50" charset="0"/>
              </a:rPr>
              <a:t>vrachtwagenparkeren</a:t>
            </a:r>
            <a:r>
              <a:rPr lang="nl-NL" sz="1600" dirty="0">
                <a:latin typeface="Museo Sans 300" panose="02000000000000000000" pitchFamily="50" charset="0"/>
              </a:rPr>
              <a:t>, bijv. door voorzieningen (op terrein bedrijven) te verbeteren;</a:t>
            </a:r>
          </a:p>
          <a:p>
            <a:pPr marL="0" indent="0">
              <a:buNone/>
            </a:pPr>
            <a:br>
              <a:rPr lang="nl-NL" sz="1600" dirty="0">
                <a:latin typeface="Museo Sans 300" panose="02000000000000000000" pitchFamily="50" charset="0"/>
              </a:rPr>
            </a:br>
            <a:endParaRPr lang="nl-NL" sz="1600" dirty="0">
              <a:latin typeface="Museo Sans 300" panose="02000000000000000000" pitchFamily="50" charset="0"/>
            </a:endParaRPr>
          </a:p>
        </p:txBody>
      </p:sp>
      <p:sp>
        <p:nvSpPr>
          <p:cNvPr id="5" name="Tijdelijke aanduiding voor tekst 3">
            <a:extLst>
              <a:ext uri="{FF2B5EF4-FFF2-40B4-BE49-F238E27FC236}">
                <a16:creationId xmlns:a16="http://schemas.microsoft.com/office/drawing/2014/main" id="{56B12193-5556-4D99-C718-6ED7155700D8}"/>
              </a:ext>
            </a:extLst>
          </p:cNvPr>
          <p:cNvSpPr txBox="1">
            <a:spLocks/>
          </p:cNvSpPr>
          <p:nvPr/>
        </p:nvSpPr>
        <p:spPr>
          <a:xfrm>
            <a:off x="6207126" y="1429347"/>
            <a:ext cx="5339714" cy="4497526"/>
          </a:xfrm>
          <a:prstGeom prst="rect">
            <a:avLst/>
          </a:prstGeom>
        </p:spPr>
        <p:txBody>
          <a:bodyPr vert="horz" lIns="0" tIns="0" rIns="0" bIns="0"/>
          <a:lstStyle>
            <a:lvl1pPr marL="342900" indent="-342900" algn="l" defTabSz="914400" rtl="0" eaLnBrk="1" latinLnBrk="0" hangingPunct="1">
              <a:lnSpc>
                <a:spcPct val="100000"/>
              </a:lnSpc>
              <a:spcBef>
                <a:spcPts val="1000"/>
              </a:spcBef>
              <a:buClr>
                <a:schemeClr val="accent1"/>
              </a:buClr>
              <a:buFont typeface="Wingdings" charset="2"/>
              <a:buChar char="§"/>
              <a:defRPr lang="en-US" sz="2800" b="0" i="0" kern="1200" smtClean="0">
                <a:solidFill>
                  <a:schemeClr val="tx1"/>
                </a:solidFill>
                <a:effectLst/>
                <a:latin typeface="Museo Sans 300" charset="0"/>
                <a:ea typeface="Museo Sans 300" charset="0"/>
                <a:cs typeface="Museo Sans 300" charset="0"/>
              </a:defRPr>
            </a:lvl1pPr>
            <a:lvl2pPr marL="8001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2pPr>
            <a:lvl3pPr marL="12573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3pPr>
            <a:lvl4pPr marL="17145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4pPr>
            <a:lvl5pPr marL="21717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anose="05000000000000000000" pitchFamily="2" charset="2"/>
              <a:buChar char="§"/>
            </a:pPr>
            <a:r>
              <a:rPr lang="nl-NL" sz="1600" dirty="0">
                <a:latin typeface="Museo Sans 300" panose="02000000000000000000" pitchFamily="50" charset="0"/>
              </a:rPr>
              <a:t>Zorgen dat Schinkelpolder parkeerplaats of “douanegebied” van Schiphol wordt.</a:t>
            </a:r>
          </a:p>
          <a:p>
            <a:pPr marL="0" indent="0">
              <a:buNone/>
            </a:pPr>
            <a:endParaRPr lang="nl-NL" sz="1600" dirty="0">
              <a:latin typeface="Museo Sans 300" panose="02000000000000000000" pitchFamily="50" charset="0"/>
            </a:endParaRPr>
          </a:p>
          <a:p>
            <a:pPr marL="0" indent="0">
              <a:buFont typeface="Wingdings" charset="2"/>
              <a:buNone/>
            </a:pPr>
            <a:r>
              <a:rPr lang="nl-NL" sz="1600" dirty="0">
                <a:solidFill>
                  <a:schemeClr val="accent1"/>
                </a:solidFill>
                <a:latin typeface="Museo Sans 500" panose="02000000000000000000" pitchFamily="50" charset="0"/>
              </a:rPr>
              <a:t>Beeldkwaliteit &amp; openbare ruimte</a:t>
            </a:r>
          </a:p>
          <a:p>
            <a:pPr>
              <a:buFont typeface="Wingdings" panose="05000000000000000000" pitchFamily="2" charset="2"/>
              <a:buChar char="§"/>
            </a:pPr>
            <a:r>
              <a:rPr lang="nl-NL" sz="1600" dirty="0">
                <a:latin typeface="Museo Sans 300" panose="02000000000000000000" pitchFamily="50" charset="0"/>
              </a:rPr>
              <a:t>Verbetering uitstraling (enkele) bestaande bedrijven: te hoog, weinig aandacht voor beeldkwaliteit, “blokkendozen”; </a:t>
            </a:r>
          </a:p>
          <a:p>
            <a:pPr>
              <a:buFont typeface="Wingdings" panose="05000000000000000000" pitchFamily="2" charset="2"/>
              <a:buChar char="§"/>
            </a:pPr>
            <a:r>
              <a:rPr lang="nl-NL" sz="1600" dirty="0">
                <a:latin typeface="Museo Sans 300" panose="02000000000000000000" pitchFamily="50" charset="0"/>
              </a:rPr>
              <a:t>Uitstraling bestaande “blokkendozen” past niet bij het beschermd dorpsgezicht en bestaand natuurgebied; </a:t>
            </a:r>
          </a:p>
          <a:p>
            <a:pPr>
              <a:buFont typeface="Wingdings" panose="05000000000000000000" pitchFamily="2" charset="2"/>
              <a:buChar char="§"/>
            </a:pPr>
            <a:r>
              <a:rPr lang="nl-NL" sz="1600" dirty="0">
                <a:latin typeface="Museo Sans 300" panose="02000000000000000000" pitchFamily="50" charset="0"/>
              </a:rPr>
              <a:t>Behoud open uitstraling van de Schinkelpolder;</a:t>
            </a:r>
          </a:p>
          <a:p>
            <a:pPr>
              <a:buFont typeface="Wingdings" panose="05000000000000000000" pitchFamily="2" charset="2"/>
              <a:buChar char="§"/>
            </a:pPr>
            <a:r>
              <a:rPr lang="nl-NL" sz="1600" dirty="0">
                <a:latin typeface="Museo Sans 300" panose="02000000000000000000" pitchFamily="50" charset="0"/>
              </a:rPr>
              <a:t>Aandacht voor hoogte van gebouwen in de Schinkelpolder, houd rekening met het beschermd dorpsgezicht; </a:t>
            </a:r>
          </a:p>
          <a:p>
            <a:pPr>
              <a:buFont typeface="Wingdings" panose="05000000000000000000" pitchFamily="2" charset="2"/>
              <a:buChar char="§"/>
            </a:pPr>
            <a:r>
              <a:rPr lang="nl-NL" sz="1600" dirty="0">
                <a:latin typeface="Museo Sans 300" panose="02000000000000000000" pitchFamily="50" charset="0"/>
              </a:rPr>
              <a:t>Verbetering oude molen én kwaliteit omgeving. </a:t>
            </a:r>
            <a:endParaRPr lang="nl-NL" sz="1600" dirty="0">
              <a:solidFill>
                <a:schemeClr val="accent1"/>
              </a:solidFill>
              <a:latin typeface="Museo Sans 500" panose="02000000000000000000" pitchFamily="50" charset="0"/>
            </a:endParaRPr>
          </a:p>
          <a:p>
            <a:pPr marL="0" indent="0">
              <a:buNone/>
            </a:pPr>
            <a:endParaRPr lang="nl-NL" sz="1600" dirty="0">
              <a:latin typeface="Museo Sans 300" panose="02000000000000000000" pitchFamily="50" charset="0"/>
            </a:endParaRPr>
          </a:p>
        </p:txBody>
      </p:sp>
    </p:spTree>
    <p:extLst>
      <p:ext uri="{BB962C8B-B14F-4D97-AF65-F5344CB8AC3E}">
        <p14:creationId xmlns:p14="http://schemas.microsoft.com/office/powerpoint/2010/main" val="162028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D01FB29-1664-C9CB-E9A6-AF8E9F75B05A}"/>
              </a:ext>
            </a:extLst>
          </p:cNvPr>
          <p:cNvSpPr>
            <a:spLocks noGrp="1"/>
          </p:cNvSpPr>
          <p:nvPr>
            <p:ph type="body" sz="quarter" idx="12"/>
          </p:nvPr>
        </p:nvSpPr>
        <p:spPr>
          <a:xfrm>
            <a:off x="466724" y="453961"/>
            <a:ext cx="10727139" cy="518335"/>
          </a:xfrm>
        </p:spPr>
        <p:txBody>
          <a:bodyPr/>
          <a:lstStyle/>
          <a:p>
            <a:r>
              <a:rPr lang="nl-NL" dirty="0"/>
              <a:t>Informatiebijeenkomst 12 september – opbrengsten</a:t>
            </a:r>
          </a:p>
        </p:txBody>
      </p:sp>
      <p:sp>
        <p:nvSpPr>
          <p:cNvPr id="3" name="Tijdelijke aanduiding voor dianummer 2">
            <a:extLst>
              <a:ext uri="{FF2B5EF4-FFF2-40B4-BE49-F238E27FC236}">
                <a16:creationId xmlns:a16="http://schemas.microsoft.com/office/drawing/2014/main" id="{1610494B-4E23-5D51-4CAC-F8039684BDB5}"/>
              </a:ext>
            </a:extLst>
          </p:cNvPr>
          <p:cNvSpPr>
            <a:spLocks noGrp="1"/>
          </p:cNvSpPr>
          <p:nvPr>
            <p:ph type="sldNum" sz="quarter" idx="4"/>
          </p:nvPr>
        </p:nvSpPr>
        <p:spPr/>
        <p:txBody>
          <a:bodyPr/>
          <a:lstStyle/>
          <a:p>
            <a:fld id="{3C4AD23A-48DC-3D46-BBC8-42C5E8188150}" type="slidenum">
              <a:rPr lang="en-US" smtClean="0"/>
              <a:pPr/>
              <a:t>13</a:t>
            </a:fld>
            <a:endParaRPr lang="en-US" dirty="0"/>
          </a:p>
        </p:txBody>
      </p:sp>
      <p:sp>
        <p:nvSpPr>
          <p:cNvPr id="4" name="Tijdelijke aanduiding voor tekst 3">
            <a:extLst>
              <a:ext uri="{FF2B5EF4-FFF2-40B4-BE49-F238E27FC236}">
                <a16:creationId xmlns:a16="http://schemas.microsoft.com/office/drawing/2014/main" id="{C6E6B7FD-93E4-2CD6-79D5-C3DE35ED1C9E}"/>
              </a:ext>
            </a:extLst>
          </p:cNvPr>
          <p:cNvSpPr>
            <a:spLocks noGrp="1"/>
          </p:cNvSpPr>
          <p:nvPr>
            <p:ph type="body" sz="quarter" idx="10"/>
          </p:nvPr>
        </p:nvSpPr>
        <p:spPr>
          <a:xfrm>
            <a:off x="466726" y="1429347"/>
            <a:ext cx="5502274" cy="4974692"/>
          </a:xfrm>
        </p:spPr>
        <p:txBody>
          <a:bodyPr/>
          <a:lstStyle/>
          <a:p>
            <a:pPr marL="0" indent="0">
              <a:buFont typeface="Wingdings" charset="2"/>
              <a:buNone/>
            </a:pPr>
            <a:r>
              <a:rPr lang="nl-NL" sz="1600" dirty="0">
                <a:solidFill>
                  <a:schemeClr val="accent1"/>
                </a:solidFill>
                <a:latin typeface="Museo Sans 500" panose="02000000000000000000" pitchFamily="50" charset="0"/>
              </a:rPr>
              <a:t>Recreatie</a:t>
            </a:r>
          </a:p>
          <a:p>
            <a:r>
              <a:rPr lang="nl-NL" sz="1600" dirty="0">
                <a:latin typeface="Museo Sans 300" panose="02000000000000000000" pitchFamily="50" charset="0"/>
              </a:rPr>
              <a:t>Verbetering recreatieve en groene verbindingen, met name de oversteek naar het Amsterdamse Bos;</a:t>
            </a:r>
          </a:p>
          <a:p>
            <a:r>
              <a:rPr lang="nl-NL" sz="1600" dirty="0">
                <a:latin typeface="Museo Sans 300" panose="02000000000000000000" pitchFamily="50" charset="0"/>
              </a:rPr>
              <a:t>Versterking mogelijkheden paardenrecreatie;</a:t>
            </a:r>
          </a:p>
          <a:p>
            <a:r>
              <a:rPr lang="nl-NL" sz="1600" dirty="0">
                <a:latin typeface="Museo Sans 300" panose="02000000000000000000" pitchFamily="50" charset="0"/>
              </a:rPr>
              <a:t>Verbetering recreatieroute (bijv. wielrennen) </a:t>
            </a:r>
            <a:r>
              <a:rPr lang="nl-NL" sz="1600" dirty="0" err="1">
                <a:latin typeface="Museo Sans 300" panose="02000000000000000000" pitchFamily="50" charset="0"/>
              </a:rPr>
              <a:t>Jac</a:t>
            </a:r>
            <a:r>
              <a:rPr lang="nl-NL" sz="1600" dirty="0">
                <a:latin typeface="Museo Sans 300" panose="02000000000000000000" pitchFamily="50" charset="0"/>
              </a:rPr>
              <a:t> </a:t>
            </a:r>
            <a:r>
              <a:rPr lang="nl-NL" sz="1600" dirty="0" err="1">
                <a:latin typeface="Museo Sans 300" panose="02000000000000000000" pitchFamily="50" charset="0"/>
              </a:rPr>
              <a:t>Takkade</a:t>
            </a:r>
            <a:r>
              <a:rPr lang="nl-NL" sz="1600" dirty="0">
                <a:latin typeface="Museo Sans 300" panose="02000000000000000000" pitchFamily="50" charset="0"/>
              </a:rPr>
              <a:t>;</a:t>
            </a:r>
          </a:p>
          <a:p>
            <a:r>
              <a:rPr lang="nl-NL" sz="1600" dirty="0">
                <a:latin typeface="Museo Sans 300" panose="02000000000000000000" pitchFamily="50" charset="0"/>
              </a:rPr>
              <a:t>Verbetering recreatiemogelijkheden voor groene recreatie, bijv. steiger waar men kan zwemmen, aanleggen met sup/kano;</a:t>
            </a:r>
          </a:p>
          <a:p>
            <a:r>
              <a:rPr lang="nl-NL" sz="1600" dirty="0">
                <a:latin typeface="Museo Sans 300" panose="02000000000000000000" pitchFamily="50" charset="0"/>
              </a:rPr>
              <a:t>Zorgen om overlast van festivals in het Amsterdamse Bos (verkeers- en geluidsoverlast).</a:t>
            </a:r>
          </a:p>
          <a:p>
            <a:endParaRPr lang="nl-NL" sz="1600" dirty="0">
              <a:solidFill>
                <a:schemeClr val="accent1"/>
              </a:solidFill>
              <a:latin typeface="Museo Sans 500" panose="02000000000000000000" pitchFamily="50" charset="0"/>
            </a:endParaRPr>
          </a:p>
          <a:p>
            <a:pPr marL="0" indent="0">
              <a:buFont typeface="Wingdings" charset="2"/>
              <a:buNone/>
            </a:pPr>
            <a:br>
              <a:rPr lang="nl-NL" sz="1600" dirty="0">
                <a:latin typeface="Museo Sans 300" panose="02000000000000000000" pitchFamily="50" charset="0"/>
              </a:rPr>
            </a:br>
            <a:endParaRPr lang="nl-NL" sz="1600" dirty="0">
              <a:latin typeface="Museo Sans 300" panose="02000000000000000000" pitchFamily="50" charset="0"/>
            </a:endParaRPr>
          </a:p>
          <a:p>
            <a:pPr marL="0" indent="0">
              <a:buFont typeface="Wingdings" charset="2"/>
              <a:buNone/>
            </a:pPr>
            <a:endParaRPr lang="nl-NL" sz="1600" dirty="0">
              <a:latin typeface="Museo Sans 300" panose="02000000000000000000" pitchFamily="50" charset="0"/>
            </a:endParaRPr>
          </a:p>
        </p:txBody>
      </p:sp>
      <p:sp>
        <p:nvSpPr>
          <p:cNvPr id="6" name="Tijdelijke aanduiding voor tekst 3">
            <a:extLst>
              <a:ext uri="{FF2B5EF4-FFF2-40B4-BE49-F238E27FC236}">
                <a16:creationId xmlns:a16="http://schemas.microsoft.com/office/drawing/2014/main" id="{A0E86C84-E6EA-61D2-44B1-108C2B0BD41D}"/>
              </a:ext>
            </a:extLst>
          </p:cNvPr>
          <p:cNvSpPr txBox="1">
            <a:spLocks/>
          </p:cNvSpPr>
          <p:nvPr/>
        </p:nvSpPr>
        <p:spPr>
          <a:xfrm>
            <a:off x="6223002" y="1429347"/>
            <a:ext cx="5212712" cy="4974692"/>
          </a:xfrm>
          <a:prstGeom prst="rect">
            <a:avLst/>
          </a:prstGeom>
        </p:spPr>
        <p:txBody>
          <a:bodyPr vert="horz" lIns="0" tIns="0" rIns="0" bIns="0"/>
          <a:lstStyle>
            <a:lvl1pPr marL="342900" indent="-342900" algn="l" defTabSz="914400" rtl="0" eaLnBrk="1" latinLnBrk="0" hangingPunct="1">
              <a:lnSpc>
                <a:spcPct val="100000"/>
              </a:lnSpc>
              <a:spcBef>
                <a:spcPts val="1000"/>
              </a:spcBef>
              <a:buClr>
                <a:schemeClr val="accent1"/>
              </a:buClr>
              <a:buFont typeface="Wingdings" charset="2"/>
              <a:buChar char="§"/>
              <a:defRPr lang="en-US" sz="2800" b="0" i="0" kern="1200" smtClean="0">
                <a:solidFill>
                  <a:schemeClr val="tx1"/>
                </a:solidFill>
                <a:effectLst/>
                <a:latin typeface="Museo Sans 300" charset="0"/>
                <a:ea typeface="Museo Sans 300" charset="0"/>
                <a:cs typeface="Museo Sans 300" charset="0"/>
              </a:defRPr>
            </a:lvl1pPr>
            <a:lvl2pPr marL="8001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2pPr>
            <a:lvl3pPr marL="12573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3pPr>
            <a:lvl4pPr marL="17145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4pPr>
            <a:lvl5pPr marL="21717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Wingdings" charset="2"/>
              <a:buNone/>
            </a:pPr>
            <a:r>
              <a:rPr lang="nl-NL" sz="1600" dirty="0">
                <a:solidFill>
                  <a:schemeClr val="accent1"/>
                </a:solidFill>
                <a:latin typeface="Museo Sans 500" panose="02000000000000000000" pitchFamily="50" charset="0"/>
              </a:rPr>
              <a:t>Landschap &amp; natuur</a:t>
            </a:r>
          </a:p>
          <a:p>
            <a:pPr>
              <a:buFont typeface="Wingdings" panose="05000000000000000000" pitchFamily="2" charset="2"/>
              <a:buChar char="§"/>
            </a:pPr>
            <a:r>
              <a:rPr lang="nl-NL" sz="1600" dirty="0">
                <a:latin typeface="Museo Sans 300" panose="02000000000000000000" pitchFamily="50" charset="0"/>
              </a:rPr>
              <a:t>Kwalitatieve en kwantitatieve verbetering groen(verbindingen) en biodiversiteit in de Schinkelpolder. Bezoekers hebben het gevoel dat de afgelopen jaren veel groen is verdwenen en waterkwaliteit en biodiversiteit is verslechterd;</a:t>
            </a:r>
          </a:p>
          <a:p>
            <a:pPr>
              <a:buFont typeface="Wingdings" panose="05000000000000000000" pitchFamily="2" charset="2"/>
              <a:buChar char="§"/>
            </a:pPr>
            <a:r>
              <a:rPr lang="nl-NL" sz="1600" dirty="0">
                <a:latin typeface="Museo Sans 300" panose="02000000000000000000" pitchFamily="50" charset="0"/>
              </a:rPr>
              <a:t>Groen terugbrengen op plekken waar het nu niet is in de Schinkelpolder;</a:t>
            </a:r>
          </a:p>
          <a:p>
            <a:pPr>
              <a:buFont typeface="Wingdings" panose="05000000000000000000" pitchFamily="2" charset="2"/>
              <a:buChar char="§"/>
            </a:pPr>
            <a:r>
              <a:rPr lang="nl-NL" sz="1600" dirty="0">
                <a:latin typeface="Museo Sans 300" panose="02000000000000000000" pitchFamily="50" charset="0"/>
              </a:rPr>
              <a:t>Herstel geleidelijke overgang tussen groen/natuur en bedrijven;</a:t>
            </a:r>
          </a:p>
          <a:p>
            <a:pPr>
              <a:buFont typeface="Wingdings" panose="05000000000000000000" pitchFamily="2" charset="2"/>
              <a:buChar char="§"/>
            </a:pPr>
            <a:r>
              <a:rPr lang="nl-NL" sz="1600" dirty="0">
                <a:latin typeface="Museo Sans 300" panose="02000000000000000000" pitchFamily="50" charset="0"/>
              </a:rPr>
              <a:t>Beter onderhoud van bestaand groen in het gebied;</a:t>
            </a:r>
          </a:p>
          <a:p>
            <a:pPr>
              <a:buFont typeface="Wingdings" panose="05000000000000000000" pitchFamily="2" charset="2"/>
              <a:buChar char="§"/>
            </a:pPr>
            <a:r>
              <a:rPr lang="nl-NL" sz="1600" dirty="0">
                <a:latin typeface="Museo Sans 300" panose="02000000000000000000" pitchFamily="50" charset="0"/>
              </a:rPr>
              <a:t>Voorkeur voor vergroening i.p.v. meer bedrijvigheid.</a:t>
            </a:r>
          </a:p>
          <a:p>
            <a:pPr marL="0" indent="0">
              <a:buNone/>
            </a:pPr>
            <a:br>
              <a:rPr lang="nl-NL" sz="1600" dirty="0">
                <a:latin typeface="Museo Sans 300" panose="02000000000000000000" pitchFamily="50" charset="0"/>
              </a:rPr>
            </a:br>
            <a:endParaRPr lang="nl-NL" sz="1600" dirty="0">
              <a:latin typeface="Museo Sans 300" panose="02000000000000000000" pitchFamily="50" charset="0"/>
            </a:endParaRPr>
          </a:p>
          <a:p>
            <a:pPr marL="0" indent="0">
              <a:buFont typeface="Wingdings" charset="2"/>
              <a:buNone/>
            </a:pPr>
            <a:endParaRPr lang="nl-NL" sz="1600" dirty="0">
              <a:latin typeface="Museo Sans 300" panose="02000000000000000000" pitchFamily="50" charset="0"/>
            </a:endParaRPr>
          </a:p>
        </p:txBody>
      </p:sp>
      <p:sp>
        <p:nvSpPr>
          <p:cNvPr id="7" name="Rechthoek 6">
            <a:extLst>
              <a:ext uri="{FF2B5EF4-FFF2-40B4-BE49-F238E27FC236}">
                <a16:creationId xmlns:a16="http://schemas.microsoft.com/office/drawing/2014/main" id="{450BBD08-7D7A-C536-21A0-3A2AC94915A9}"/>
              </a:ext>
            </a:extLst>
          </p:cNvPr>
          <p:cNvSpPr/>
          <p:nvPr/>
        </p:nvSpPr>
        <p:spPr>
          <a:xfrm>
            <a:off x="5135217" y="6184196"/>
            <a:ext cx="1663148" cy="500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3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ECD72B45-F651-95BB-E612-3276ACAB12B3}"/>
              </a:ext>
            </a:extLst>
          </p:cNvPr>
          <p:cNvSpPr/>
          <p:nvPr/>
        </p:nvSpPr>
        <p:spPr>
          <a:xfrm>
            <a:off x="5135217" y="6184196"/>
            <a:ext cx="1663148" cy="500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jdelijke aanduiding voor tekst 1">
            <a:extLst>
              <a:ext uri="{FF2B5EF4-FFF2-40B4-BE49-F238E27FC236}">
                <a16:creationId xmlns:a16="http://schemas.microsoft.com/office/drawing/2014/main" id="{8D01FB29-1664-C9CB-E9A6-AF8E9F75B05A}"/>
              </a:ext>
            </a:extLst>
          </p:cNvPr>
          <p:cNvSpPr>
            <a:spLocks noGrp="1"/>
          </p:cNvSpPr>
          <p:nvPr>
            <p:ph type="body" sz="quarter" idx="12"/>
          </p:nvPr>
        </p:nvSpPr>
        <p:spPr>
          <a:xfrm>
            <a:off x="466725" y="453961"/>
            <a:ext cx="8969506" cy="518335"/>
          </a:xfrm>
        </p:spPr>
        <p:txBody>
          <a:bodyPr/>
          <a:lstStyle/>
          <a:p>
            <a:r>
              <a:rPr lang="nl-NL" dirty="0"/>
              <a:t>Gesprekstafel 1, 10 oktober</a:t>
            </a:r>
          </a:p>
        </p:txBody>
      </p:sp>
      <p:sp>
        <p:nvSpPr>
          <p:cNvPr id="3" name="Tijdelijke aanduiding voor dianummer 2">
            <a:extLst>
              <a:ext uri="{FF2B5EF4-FFF2-40B4-BE49-F238E27FC236}">
                <a16:creationId xmlns:a16="http://schemas.microsoft.com/office/drawing/2014/main" id="{1610494B-4E23-5D51-4CAC-F8039684BDB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4AD23A-48DC-3D46-BBC8-42C5E8188150}" type="slidenum">
              <a:rPr kumimoji="0" lang="en-US" sz="1000" b="0" i="0" u="none" strike="noStrike" kern="1200" cap="none" spc="0" normalizeH="0" baseline="0" noProof="0" smtClean="0">
                <a:ln>
                  <a:noFill/>
                </a:ln>
                <a:solidFill>
                  <a:srgbClr val="000000">
                    <a:tint val="75000"/>
                  </a:srgbClr>
                </a:solidFill>
                <a:effectLst/>
                <a:uLnTx/>
                <a:uFillTx/>
                <a:latin typeface="Museo Sans 500"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rgbClr val="000000">
                  <a:tint val="75000"/>
                </a:srgbClr>
              </a:solidFill>
              <a:effectLst/>
              <a:uLnTx/>
              <a:uFillTx/>
              <a:latin typeface="Museo Sans 500" charset="0"/>
            </a:endParaRPr>
          </a:p>
        </p:txBody>
      </p:sp>
      <p:sp>
        <p:nvSpPr>
          <p:cNvPr id="4" name="Tijdelijke aanduiding voor tekst 3">
            <a:extLst>
              <a:ext uri="{FF2B5EF4-FFF2-40B4-BE49-F238E27FC236}">
                <a16:creationId xmlns:a16="http://schemas.microsoft.com/office/drawing/2014/main" id="{C6E6B7FD-93E4-2CD6-79D5-C3DE35ED1C9E}"/>
              </a:ext>
            </a:extLst>
          </p:cNvPr>
          <p:cNvSpPr>
            <a:spLocks noGrp="1"/>
          </p:cNvSpPr>
          <p:nvPr>
            <p:ph type="body" sz="quarter" idx="10"/>
          </p:nvPr>
        </p:nvSpPr>
        <p:spPr>
          <a:xfrm>
            <a:off x="466725" y="1263192"/>
            <a:ext cx="5718921" cy="4497526"/>
          </a:xfrm>
        </p:spPr>
        <p:txBody>
          <a:bodyPr/>
          <a:lstStyle/>
          <a:p>
            <a:pPr marL="0" indent="0">
              <a:buNone/>
            </a:pPr>
            <a:r>
              <a:rPr lang="nl-NL" sz="1600" b="1" dirty="0"/>
              <a:t>Wat: </a:t>
            </a:r>
            <a:r>
              <a:rPr lang="nl-NL" sz="1600" dirty="0"/>
              <a:t>Thematische gesprekstafels </a:t>
            </a:r>
          </a:p>
          <a:p>
            <a:pPr marL="0" indent="0">
              <a:buNone/>
            </a:pPr>
            <a:r>
              <a:rPr lang="nl-NL" sz="1600" b="1" dirty="0"/>
              <a:t>Deelnemers: </a:t>
            </a:r>
            <a:r>
              <a:rPr lang="nl-NL" sz="1600" dirty="0"/>
              <a:t>ca. 25 deelnemers. De deelnemers vormden een afspiegeling van de belangen in de Schinkelpolder: Bewoners, ondernemers in glastuinbouw en gerelateerde sectoren, grondeigenaren, belangenorganisaties en gemeente.</a:t>
            </a:r>
          </a:p>
          <a:p>
            <a:pPr marL="0" indent="0">
              <a:buNone/>
            </a:pPr>
            <a:r>
              <a:rPr lang="nl-NL" sz="1600" b="1" dirty="0"/>
              <a:t>Doel: </a:t>
            </a:r>
            <a:r>
              <a:rPr lang="nl-NL" sz="1600" dirty="0"/>
              <a:t>Verder verdiepen in de kwaliteiten, kansen en aandachtspunten in het gebied. Daarmee verder invulling geven aan de thema’s die tijdens de informatiebijeenkomst opgehaald zijn.</a:t>
            </a:r>
            <a:endParaRPr lang="nl-NL" sz="1600" b="1" dirty="0"/>
          </a:p>
          <a:p>
            <a:pPr marL="0" indent="0">
              <a:buNone/>
            </a:pPr>
            <a:r>
              <a:rPr lang="nl-NL" sz="1600" b="1" dirty="0"/>
              <a:t>Opzet bijeenkomst: </a:t>
            </a:r>
            <a:r>
              <a:rPr lang="nl-NL" sz="1600" dirty="0"/>
              <a:t>De avond werd plenair afgetrapt door het projectteam. Daarbij werden de aanleiding en context van het project herhaald en werden de spelregels voor het gesprek toegelicht. Vervolgens werden in twee rondes per thema onder leiding van de gemeente Aalsmeer gesprekken gevoerd over de kwaliteiten, kansen en aandachtspunten in het gebied. We sloten de avond af met een plenaire terugkoppeling van alle gespreksleiders en beantwoording van enkele vragen. </a:t>
            </a:r>
          </a:p>
        </p:txBody>
      </p:sp>
      <p:pic>
        <p:nvPicPr>
          <p:cNvPr id="7" name="Picture 6" descr="A group of people sitting around a table&#10;&#10;Description automatically generated">
            <a:extLst>
              <a:ext uri="{FF2B5EF4-FFF2-40B4-BE49-F238E27FC236}">
                <a16:creationId xmlns:a16="http://schemas.microsoft.com/office/drawing/2014/main" id="{81FF694C-9A23-D5B2-BE20-E8E5E5ED58D0}"/>
              </a:ext>
            </a:extLst>
          </p:cNvPr>
          <p:cNvPicPr>
            <a:picLocks noChangeAspect="1"/>
          </p:cNvPicPr>
          <p:nvPr/>
        </p:nvPicPr>
        <p:blipFill rotWithShape="1">
          <a:blip r:embed="rId2"/>
          <a:srcRect l="7851"/>
          <a:stretch/>
        </p:blipFill>
        <p:spPr>
          <a:xfrm rot="6103892">
            <a:off x="7678736" y="844842"/>
            <a:ext cx="4060684" cy="3305012"/>
          </a:xfrm>
          <a:prstGeom prst="rect">
            <a:avLst/>
          </a:prstGeom>
        </p:spPr>
      </p:pic>
      <p:pic>
        <p:nvPicPr>
          <p:cNvPr id="9" name="Picture 8" descr="A group of people around a table&#10;&#10;Description automatically generated">
            <a:extLst>
              <a:ext uri="{FF2B5EF4-FFF2-40B4-BE49-F238E27FC236}">
                <a16:creationId xmlns:a16="http://schemas.microsoft.com/office/drawing/2014/main" id="{9FDAD322-9C3C-0BA5-2B92-C0EA29913A46}"/>
              </a:ext>
            </a:extLst>
          </p:cNvPr>
          <p:cNvPicPr>
            <a:picLocks noChangeAspect="1"/>
          </p:cNvPicPr>
          <p:nvPr/>
        </p:nvPicPr>
        <p:blipFill rotWithShape="1">
          <a:blip r:embed="rId3"/>
          <a:srcRect l="15808"/>
          <a:stretch/>
        </p:blipFill>
        <p:spPr>
          <a:xfrm rot="20976006">
            <a:off x="6690594" y="2910768"/>
            <a:ext cx="3681930" cy="3279926"/>
          </a:xfrm>
          <a:prstGeom prst="rect">
            <a:avLst/>
          </a:prstGeom>
        </p:spPr>
      </p:pic>
    </p:spTree>
    <p:extLst>
      <p:ext uri="{BB962C8B-B14F-4D97-AF65-F5344CB8AC3E}">
        <p14:creationId xmlns:p14="http://schemas.microsoft.com/office/powerpoint/2010/main" val="225961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D01FB29-1664-C9CB-E9A6-AF8E9F75B05A}"/>
              </a:ext>
            </a:extLst>
          </p:cNvPr>
          <p:cNvSpPr>
            <a:spLocks noGrp="1"/>
          </p:cNvSpPr>
          <p:nvPr>
            <p:ph type="body" sz="quarter" idx="12"/>
          </p:nvPr>
        </p:nvSpPr>
        <p:spPr>
          <a:xfrm>
            <a:off x="466724" y="453961"/>
            <a:ext cx="10775017" cy="518335"/>
          </a:xfrm>
        </p:spPr>
        <p:txBody>
          <a:bodyPr/>
          <a:lstStyle/>
          <a:p>
            <a:r>
              <a:rPr lang="nl-NL" dirty="0"/>
              <a:t>Gesprekstafel 1, 10 oktober</a:t>
            </a:r>
            <a:br>
              <a:rPr lang="nl-NL" dirty="0"/>
            </a:br>
            <a:r>
              <a:rPr lang="nl-NL" sz="1800" dirty="0">
                <a:solidFill>
                  <a:schemeClr val="accent1"/>
                </a:solidFill>
                <a:latin typeface="Museo Sans 300" panose="02000000000000000000" pitchFamily="50" charset="0"/>
              </a:rPr>
              <a:t>Toekomstbestendig ondernemen en energie</a:t>
            </a:r>
            <a:endParaRPr lang="nl-NL" sz="1800" dirty="0"/>
          </a:p>
        </p:txBody>
      </p:sp>
      <p:sp>
        <p:nvSpPr>
          <p:cNvPr id="3" name="Tijdelijke aanduiding voor dianummer 2">
            <a:extLst>
              <a:ext uri="{FF2B5EF4-FFF2-40B4-BE49-F238E27FC236}">
                <a16:creationId xmlns:a16="http://schemas.microsoft.com/office/drawing/2014/main" id="{1610494B-4E23-5D51-4CAC-F8039684BDB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4AD23A-48DC-3D46-BBC8-42C5E8188150}" type="slidenum">
              <a:rPr kumimoji="0" lang="en-US" sz="1000" b="0" i="0" u="none" strike="noStrike" kern="1200" cap="none" spc="0" normalizeH="0" baseline="0" noProof="0" smtClean="0">
                <a:ln>
                  <a:noFill/>
                </a:ln>
                <a:solidFill>
                  <a:srgbClr val="000000">
                    <a:tint val="75000"/>
                  </a:srgbClr>
                </a:solidFill>
                <a:effectLst/>
                <a:uLnTx/>
                <a:uFillTx/>
                <a:latin typeface="Museo Sans 500"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srgbClr val="000000">
                  <a:tint val="75000"/>
                </a:srgbClr>
              </a:solidFill>
              <a:effectLst/>
              <a:uLnTx/>
              <a:uFillTx/>
              <a:latin typeface="Museo Sans 500" charset="0"/>
            </a:endParaRPr>
          </a:p>
        </p:txBody>
      </p:sp>
      <p:sp>
        <p:nvSpPr>
          <p:cNvPr id="6" name="Rechthoek 5">
            <a:extLst>
              <a:ext uri="{FF2B5EF4-FFF2-40B4-BE49-F238E27FC236}">
                <a16:creationId xmlns:a16="http://schemas.microsoft.com/office/drawing/2014/main" id="{8BA1AB67-D618-C8EF-E2C4-A8A20BDC7661}"/>
              </a:ext>
            </a:extLst>
          </p:cNvPr>
          <p:cNvSpPr/>
          <p:nvPr/>
        </p:nvSpPr>
        <p:spPr>
          <a:xfrm>
            <a:off x="5135217" y="6184196"/>
            <a:ext cx="1663148" cy="500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Tijdelijke aanduiding voor tekst 3">
            <a:extLst>
              <a:ext uri="{FF2B5EF4-FFF2-40B4-BE49-F238E27FC236}">
                <a16:creationId xmlns:a16="http://schemas.microsoft.com/office/drawing/2014/main" id="{C6E6B7FD-93E4-2CD6-79D5-C3DE35ED1C9E}"/>
              </a:ext>
            </a:extLst>
          </p:cNvPr>
          <p:cNvSpPr>
            <a:spLocks noGrp="1"/>
          </p:cNvSpPr>
          <p:nvPr>
            <p:ph type="body" sz="quarter" idx="10"/>
          </p:nvPr>
        </p:nvSpPr>
        <p:spPr>
          <a:xfrm>
            <a:off x="466725" y="1299882"/>
            <a:ext cx="5491733" cy="5104157"/>
          </a:xfrm>
        </p:spPr>
        <p:txBody>
          <a:bodyPr/>
          <a:lstStyle/>
          <a:p>
            <a:pPr marL="0" indent="0">
              <a:buNone/>
            </a:pPr>
            <a:r>
              <a:rPr lang="nl-NL" sz="1600" dirty="0">
                <a:latin typeface="Museo Sans 300" panose="02000000000000000000" pitchFamily="50" charset="0"/>
              </a:rPr>
              <a:t>Tijdens de gesprekstafel verrijkten we de resultaten van de informatiebijeenkomst met concrete kwaliteiten, kansen en aandachtspunten voor de gebiedsagenda. In deze slides benoemen we de resultaten per tafel.</a:t>
            </a:r>
          </a:p>
          <a:p>
            <a:pPr marL="0" indent="0">
              <a:buNone/>
            </a:pPr>
            <a:r>
              <a:rPr lang="nl-NL" sz="1600" dirty="0">
                <a:solidFill>
                  <a:schemeClr val="accent1"/>
                </a:solidFill>
                <a:latin typeface="Museo Sans 500" panose="02000000000000000000" pitchFamily="50" charset="0"/>
              </a:rPr>
              <a:t>Kwaliteiten: </a:t>
            </a:r>
          </a:p>
          <a:p>
            <a:pPr>
              <a:buFont typeface="Wingdings" panose="05000000000000000000" pitchFamily="2" charset="2"/>
              <a:buChar char="§"/>
            </a:pPr>
            <a:r>
              <a:rPr lang="nl-NL" sz="1600" dirty="0">
                <a:latin typeface="Museo Sans 300" panose="02000000000000000000" pitchFamily="50" charset="0"/>
              </a:rPr>
              <a:t>Tuinbouwgebied in de breedte, variatie tussen grote en kleine ondernemers;</a:t>
            </a:r>
          </a:p>
          <a:p>
            <a:pPr>
              <a:buFont typeface="Wingdings" panose="05000000000000000000" pitchFamily="2" charset="2"/>
              <a:buChar char="§"/>
            </a:pPr>
            <a:r>
              <a:rPr lang="nl-NL" sz="1600" dirty="0">
                <a:latin typeface="Museo Sans 300" panose="02000000000000000000" pitchFamily="50" charset="0"/>
              </a:rPr>
              <a:t>Van oudsher een innovatief centrum, een plek van economische groei en werkgelegenheid;</a:t>
            </a:r>
          </a:p>
          <a:p>
            <a:pPr>
              <a:buFont typeface="Wingdings" panose="05000000000000000000" pitchFamily="2" charset="2"/>
              <a:buChar char="§"/>
            </a:pPr>
            <a:r>
              <a:rPr lang="nl-NL" sz="1600" dirty="0">
                <a:latin typeface="Museo Sans 300" panose="02000000000000000000" pitchFamily="50" charset="0"/>
              </a:rPr>
              <a:t>Biodiversiteit en groen;</a:t>
            </a:r>
          </a:p>
          <a:p>
            <a:pPr>
              <a:buFont typeface="Wingdings" panose="05000000000000000000" pitchFamily="2" charset="2"/>
              <a:buChar char="§"/>
            </a:pPr>
            <a:r>
              <a:rPr lang="nl-NL" sz="1600" dirty="0">
                <a:latin typeface="Museo Sans 300" panose="02000000000000000000" pitchFamily="50" charset="0"/>
              </a:rPr>
              <a:t>A-locatie ten opzichte van snelwegen en veiling. </a:t>
            </a:r>
          </a:p>
          <a:p>
            <a:pPr marL="0" indent="0">
              <a:buNone/>
            </a:pPr>
            <a:r>
              <a:rPr lang="nl-NL" sz="1600" dirty="0">
                <a:solidFill>
                  <a:schemeClr val="accent1"/>
                </a:solidFill>
                <a:latin typeface="Museo Sans 500" panose="02000000000000000000" pitchFamily="50" charset="0"/>
              </a:rPr>
              <a:t>Kansen: </a:t>
            </a:r>
          </a:p>
          <a:p>
            <a:pPr>
              <a:buFont typeface="Wingdings" panose="05000000000000000000" pitchFamily="2" charset="2"/>
              <a:buChar char="§"/>
            </a:pPr>
            <a:r>
              <a:rPr lang="nl-NL" sz="1600" dirty="0">
                <a:latin typeface="Museo Sans 300" panose="02000000000000000000" pitchFamily="50" charset="0"/>
              </a:rPr>
              <a:t>Huisvesting werknemers een plek geven;</a:t>
            </a:r>
          </a:p>
          <a:p>
            <a:pPr>
              <a:buFont typeface="Wingdings" panose="05000000000000000000" pitchFamily="2" charset="2"/>
              <a:buChar char="§"/>
            </a:pPr>
            <a:r>
              <a:rPr kumimoji="0" lang="nl-NL" sz="1600" b="0" i="0" u="none" strike="noStrike" kern="1200" cap="none" spc="0" normalizeH="0" baseline="0" noProof="0" dirty="0">
                <a:ln>
                  <a:noFill/>
                </a:ln>
                <a:solidFill>
                  <a:srgbClr val="000000"/>
                </a:solidFill>
                <a:effectLst/>
                <a:uLnTx/>
                <a:uFillTx/>
                <a:latin typeface="Museo Sans 300" panose="02000000000000000000" pitchFamily="50" charset="0"/>
              </a:rPr>
              <a:t>Inzet op </a:t>
            </a:r>
            <a:r>
              <a:rPr kumimoji="0" lang="nl-NL" sz="1600" b="0" i="0" u="none" strike="noStrike" kern="1200" cap="none" spc="0" normalizeH="0" baseline="0" noProof="0" dirty="0" err="1">
                <a:ln>
                  <a:noFill/>
                </a:ln>
                <a:solidFill>
                  <a:srgbClr val="000000"/>
                </a:solidFill>
                <a:effectLst/>
                <a:uLnTx/>
                <a:uFillTx/>
                <a:latin typeface="Museo Sans 300" panose="02000000000000000000" pitchFamily="50" charset="0"/>
              </a:rPr>
              <a:t>klimaatadaptiviteit</a:t>
            </a:r>
            <a:r>
              <a:rPr kumimoji="0" lang="nl-NL" sz="1600" b="0" i="0" u="none" strike="noStrike" kern="1200" cap="none" spc="0" normalizeH="0" baseline="0" noProof="0" dirty="0">
                <a:ln>
                  <a:noFill/>
                </a:ln>
                <a:solidFill>
                  <a:srgbClr val="000000"/>
                </a:solidFill>
                <a:effectLst/>
                <a:uLnTx/>
                <a:uFillTx/>
                <a:latin typeface="Museo Sans 300" panose="02000000000000000000" pitchFamily="50" charset="0"/>
              </a:rPr>
              <a:t> en collectieve verduurzaming;</a:t>
            </a:r>
            <a:endParaRPr lang="nl-NL" sz="1600" dirty="0">
              <a:latin typeface="Museo Sans 300" panose="02000000000000000000" pitchFamily="50" charset="0"/>
            </a:endParaRPr>
          </a:p>
          <a:p>
            <a:pPr>
              <a:buFont typeface="Wingdings" panose="05000000000000000000" pitchFamily="2" charset="2"/>
              <a:buChar char="§"/>
            </a:pPr>
            <a:endParaRPr lang="nl-NL" sz="1600" dirty="0">
              <a:latin typeface="Museo Sans 300" panose="02000000000000000000" pitchFamily="50" charset="0"/>
            </a:endParaRPr>
          </a:p>
          <a:p>
            <a:pPr>
              <a:buFont typeface="Wingdings" panose="05000000000000000000" pitchFamily="2" charset="2"/>
              <a:buChar char="§"/>
            </a:pPr>
            <a:endParaRPr lang="nl-NL" sz="1600" dirty="0">
              <a:latin typeface="Museo Sans 300" panose="02000000000000000000" pitchFamily="50" charset="0"/>
            </a:endParaRPr>
          </a:p>
          <a:p>
            <a:pPr marL="0" indent="0">
              <a:buNone/>
            </a:pPr>
            <a:endParaRPr lang="nl-NL" sz="1600" dirty="0">
              <a:latin typeface="Museo Sans 300" panose="02000000000000000000" pitchFamily="50" charset="0"/>
            </a:endParaRPr>
          </a:p>
        </p:txBody>
      </p:sp>
      <p:sp>
        <p:nvSpPr>
          <p:cNvPr id="5" name="Tijdelijke aanduiding voor tekst 3">
            <a:extLst>
              <a:ext uri="{FF2B5EF4-FFF2-40B4-BE49-F238E27FC236}">
                <a16:creationId xmlns:a16="http://schemas.microsoft.com/office/drawing/2014/main" id="{F1F5C1FD-71E3-BD1E-860F-23644707A1C5}"/>
              </a:ext>
            </a:extLst>
          </p:cNvPr>
          <p:cNvSpPr txBox="1">
            <a:spLocks/>
          </p:cNvSpPr>
          <p:nvPr/>
        </p:nvSpPr>
        <p:spPr>
          <a:xfrm>
            <a:off x="6233542" y="1299882"/>
            <a:ext cx="5339714" cy="4626991"/>
          </a:xfrm>
          <a:prstGeom prst="rect">
            <a:avLst/>
          </a:prstGeom>
        </p:spPr>
        <p:txBody>
          <a:bodyPr vert="horz" lIns="0" tIns="0" rIns="0" bIns="0"/>
          <a:lstStyle>
            <a:lvl1pPr marL="342900" indent="-342900" algn="l" defTabSz="914400" rtl="0" eaLnBrk="1" latinLnBrk="0" hangingPunct="1">
              <a:lnSpc>
                <a:spcPct val="100000"/>
              </a:lnSpc>
              <a:spcBef>
                <a:spcPts val="1000"/>
              </a:spcBef>
              <a:buClr>
                <a:schemeClr val="accent1"/>
              </a:buClr>
              <a:buFont typeface="Wingdings" charset="2"/>
              <a:buChar char="§"/>
              <a:defRPr lang="en-US" sz="2800" b="0" i="0" kern="1200" smtClean="0">
                <a:solidFill>
                  <a:schemeClr val="tx1"/>
                </a:solidFill>
                <a:effectLst/>
                <a:latin typeface="Museo Sans 300" charset="0"/>
                <a:ea typeface="Museo Sans 300" charset="0"/>
                <a:cs typeface="Museo Sans 300" charset="0"/>
              </a:defRPr>
            </a:lvl1pPr>
            <a:lvl2pPr marL="8001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2pPr>
            <a:lvl3pPr marL="12573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3pPr>
            <a:lvl4pPr marL="17145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4pPr>
            <a:lvl5pPr marL="21717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kumimoji="0" lang="nl-NL" sz="1600" b="0" i="0" u="none" strike="noStrike" kern="1200" cap="none" spc="0" normalizeH="0" baseline="0" noProof="0" dirty="0">
                <a:ln>
                  <a:noFill/>
                </a:ln>
                <a:solidFill>
                  <a:srgbClr val="000000"/>
                </a:solidFill>
                <a:effectLst/>
                <a:uLnTx/>
                <a:uFillTx/>
                <a:latin typeface="Museo Sans 300" panose="02000000000000000000" pitchFamily="50" charset="0"/>
              </a:rPr>
              <a:t>Schinkelpolder als innovatief centrum;</a:t>
            </a:r>
          </a:p>
          <a:p>
            <a:r>
              <a:rPr lang="nl-NL" sz="1600" dirty="0">
                <a:solidFill>
                  <a:srgbClr val="000000"/>
                </a:solidFill>
                <a:latin typeface="Museo Sans 300" panose="02000000000000000000" pitchFamily="50" charset="0"/>
              </a:rPr>
              <a:t>Opzetten parkmanagement.</a:t>
            </a:r>
            <a:endParaRPr kumimoji="0" lang="nl-NL" sz="1600" b="0" i="0" u="none" strike="noStrike" kern="1200" cap="none" spc="0" normalizeH="0" baseline="0" noProof="0" dirty="0">
              <a:ln>
                <a:noFill/>
              </a:ln>
              <a:solidFill>
                <a:srgbClr val="000000"/>
              </a:solidFill>
              <a:effectLst/>
              <a:uLnTx/>
              <a:uFillTx/>
              <a:latin typeface="Museo Sans 300" panose="02000000000000000000" pitchFamily="50" charset="0"/>
            </a:endParaRPr>
          </a:p>
          <a:p>
            <a:pPr marL="0" indent="0">
              <a:buNone/>
            </a:pPr>
            <a:r>
              <a:rPr lang="nl-NL" sz="1600" dirty="0">
                <a:solidFill>
                  <a:schemeClr val="accent1"/>
                </a:solidFill>
                <a:latin typeface="Museo Sans 500" panose="02000000000000000000" pitchFamily="50" charset="0"/>
              </a:rPr>
              <a:t>Aandachtspunten: </a:t>
            </a:r>
          </a:p>
          <a:p>
            <a:r>
              <a:rPr lang="en-US" sz="1600" dirty="0" err="1">
                <a:latin typeface="Museo Sans 300" panose="02000000000000000000" pitchFamily="50" charset="0"/>
              </a:rPr>
              <a:t>Behoud</a:t>
            </a:r>
            <a:r>
              <a:rPr lang="en-US" sz="1600" dirty="0">
                <a:latin typeface="Museo Sans 300" panose="02000000000000000000" pitchFamily="50" charset="0"/>
              </a:rPr>
              <a:t> </a:t>
            </a:r>
            <a:r>
              <a:rPr lang="en-US" sz="1600" dirty="0" err="1">
                <a:latin typeface="Museo Sans 300" panose="02000000000000000000" pitchFamily="50" charset="0"/>
              </a:rPr>
              <a:t>huidige</a:t>
            </a:r>
            <a:r>
              <a:rPr lang="en-US" sz="1600" dirty="0">
                <a:latin typeface="Museo Sans 300" panose="02000000000000000000" pitchFamily="50" charset="0"/>
              </a:rPr>
              <a:t> </a:t>
            </a:r>
            <a:r>
              <a:rPr lang="en-US" sz="1600" dirty="0" err="1">
                <a:latin typeface="Museo Sans 300" panose="02000000000000000000" pitchFamily="50" charset="0"/>
              </a:rPr>
              <a:t>ondernemers</a:t>
            </a:r>
            <a:r>
              <a:rPr lang="en-US" sz="1600" dirty="0">
                <a:latin typeface="Museo Sans 300" panose="02000000000000000000" pitchFamily="50" charset="0"/>
              </a:rPr>
              <a:t>;</a:t>
            </a:r>
          </a:p>
          <a:p>
            <a:r>
              <a:rPr lang="en-US" sz="1600" dirty="0" err="1">
                <a:latin typeface="Museo Sans 300" panose="02000000000000000000" pitchFamily="50" charset="0"/>
              </a:rPr>
              <a:t>Geef</a:t>
            </a:r>
            <a:r>
              <a:rPr lang="en-US" sz="1600" dirty="0">
                <a:latin typeface="Museo Sans 300" panose="02000000000000000000" pitchFamily="50" charset="0"/>
              </a:rPr>
              <a:t> de </a:t>
            </a:r>
            <a:r>
              <a:rPr lang="en-US" sz="1600" dirty="0" err="1">
                <a:latin typeface="Museo Sans 300" panose="02000000000000000000" pitchFamily="50" charset="0"/>
              </a:rPr>
              <a:t>Schinkelpolder</a:t>
            </a:r>
            <a:r>
              <a:rPr lang="en-US" sz="1600" dirty="0">
                <a:latin typeface="Museo Sans 300" panose="02000000000000000000" pitchFamily="50" charset="0"/>
              </a:rPr>
              <a:t> </a:t>
            </a:r>
            <a:r>
              <a:rPr lang="en-US" sz="1600" dirty="0" err="1">
                <a:latin typeface="Museo Sans 300" panose="02000000000000000000" pitchFamily="50" charset="0"/>
              </a:rPr>
              <a:t>een</a:t>
            </a:r>
            <a:r>
              <a:rPr lang="en-US" sz="1600" dirty="0">
                <a:latin typeface="Museo Sans 300" panose="02000000000000000000" pitchFamily="50" charset="0"/>
              </a:rPr>
              <a:t> </a:t>
            </a:r>
            <a:r>
              <a:rPr lang="en-US" sz="1600" dirty="0" err="1">
                <a:latin typeface="Museo Sans 300" panose="02000000000000000000" pitchFamily="50" charset="0"/>
              </a:rPr>
              <a:t>duidelijke</a:t>
            </a:r>
            <a:r>
              <a:rPr lang="en-US" sz="1600" dirty="0">
                <a:latin typeface="Museo Sans 300" panose="02000000000000000000" pitchFamily="50" charset="0"/>
              </a:rPr>
              <a:t> </a:t>
            </a:r>
            <a:r>
              <a:rPr lang="en-US" sz="1600" dirty="0" err="1">
                <a:latin typeface="Museo Sans 300" panose="02000000000000000000" pitchFamily="50" charset="0"/>
              </a:rPr>
              <a:t>identiteit</a:t>
            </a:r>
            <a:r>
              <a:rPr lang="en-US" sz="1600" dirty="0">
                <a:latin typeface="Museo Sans 300" panose="02000000000000000000" pitchFamily="50" charset="0"/>
              </a:rPr>
              <a:t>, </a:t>
            </a:r>
            <a:r>
              <a:rPr lang="en-US" sz="1600" dirty="0" err="1">
                <a:latin typeface="Museo Sans 300" panose="02000000000000000000" pitchFamily="50" charset="0"/>
              </a:rPr>
              <a:t>heb</a:t>
            </a:r>
            <a:r>
              <a:rPr lang="en-US" sz="1600" dirty="0">
                <a:latin typeface="Museo Sans 300" panose="02000000000000000000" pitchFamily="50" charset="0"/>
              </a:rPr>
              <a:t> </a:t>
            </a:r>
            <a:r>
              <a:rPr lang="en-US" sz="1600" dirty="0" err="1">
                <a:latin typeface="Museo Sans 300" panose="02000000000000000000" pitchFamily="50" charset="0"/>
              </a:rPr>
              <a:t>aandacht</a:t>
            </a:r>
            <a:r>
              <a:rPr lang="en-US" sz="1600" dirty="0">
                <a:latin typeface="Museo Sans 300" panose="02000000000000000000" pitchFamily="50" charset="0"/>
              </a:rPr>
              <a:t> </a:t>
            </a:r>
            <a:r>
              <a:rPr lang="en-US" sz="1600" dirty="0" err="1">
                <a:latin typeface="Museo Sans 300" panose="02000000000000000000" pitchFamily="50" charset="0"/>
              </a:rPr>
              <a:t>voor</a:t>
            </a:r>
            <a:r>
              <a:rPr lang="en-US" sz="1600" dirty="0">
                <a:latin typeface="Museo Sans 300" panose="02000000000000000000" pitchFamily="50" charset="0"/>
              </a:rPr>
              <a:t> </a:t>
            </a:r>
            <a:r>
              <a:rPr lang="en-US" sz="1600" dirty="0" err="1">
                <a:latin typeface="Museo Sans 300" panose="02000000000000000000" pitchFamily="50" charset="0"/>
              </a:rPr>
              <a:t>verrommeling</a:t>
            </a:r>
            <a:r>
              <a:rPr lang="en-US" sz="1600" dirty="0">
                <a:latin typeface="Museo Sans 300" panose="02000000000000000000" pitchFamily="50" charset="0"/>
              </a:rPr>
              <a:t>;</a:t>
            </a:r>
          </a:p>
          <a:p>
            <a:r>
              <a:rPr lang="en-US" sz="1600" dirty="0" err="1">
                <a:latin typeface="Museo Sans 300" panose="02000000000000000000" pitchFamily="50" charset="0"/>
              </a:rPr>
              <a:t>Duidelijke</a:t>
            </a:r>
            <a:r>
              <a:rPr lang="en-US" sz="1600" dirty="0">
                <a:latin typeface="Museo Sans 300" panose="02000000000000000000" pitchFamily="50" charset="0"/>
              </a:rPr>
              <a:t> regels </a:t>
            </a:r>
            <a:r>
              <a:rPr lang="en-US" sz="1600" dirty="0" err="1">
                <a:latin typeface="Museo Sans 300" panose="02000000000000000000" pitchFamily="50" charset="0"/>
              </a:rPr>
              <a:t>en</a:t>
            </a:r>
            <a:r>
              <a:rPr lang="en-US" sz="1600" dirty="0">
                <a:latin typeface="Museo Sans 300" panose="02000000000000000000" pitchFamily="50" charset="0"/>
              </a:rPr>
              <a:t> </a:t>
            </a:r>
            <a:r>
              <a:rPr lang="en-US" sz="1600" dirty="0" err="1">
                <a:latin typeface="Museo Sans 300" panose="02000000000000000000" pitchFamily="50" charset="0"/>
              </a:rPr>
              <a:t>afspraken</a:t>
            </a:r>
            <a:r>
              <a:rPr lang="en-US" sz="1600" dirty="0">
                <a:latin typeface="Museo Sans 300" panose="02000000000000000000" pitchFamily="50" charset="0"/>
              </a:rPr>
              <a:t> over </a:t>
            </a:r>
            <a:r>
              <a:rPr lang="en-US" sz="1600" dirty="0" err="1">
                <a:latin typeface="Museo Sans 300" panose="02000000000000000000" pitchFamily="50" charset="0"/>
              </a:rPr>
              <a:t>tijdelijke</a:t>
            </a:r>
            <a:r>
              <a:rPr lang="en-US" sz="1600" dirty="0">
                <a:latin typeface="Museo Sans 300" panose="02000000000000000000" pitchFamily="50" charset="0"/>
              </a:rPr>
              <a:t> </a:t>
            </a:r>
            <a:r>
              <a:rPr lang="en-US" sz="1600" dirty="0" err="1">
                <a:latin typeface="Museo Sans 300" panose="02000000000000000000" pitchFamily="50" charset="0"/>
              </a:rPr>
              <a:t>huisvesting</a:t>
            </a:r>
            <a:r>
              <a:rPr lang="en-US" sz="1600" dirty="0">
                <a:latin typeface="Museo Sans 300" panose="02000000000000000000" pitchFamily="50" charset="0"/>
              </a:rPr>
              <a:t> </a:t>
            </a:r>
            <a:r>
              <a:rPr lang="en-US" sz="1600" dirty="0" err="1">
                <a:latin typeface="Museo Sans 300" panose="02000000000000000000" pitchFamily="50" charset="0"/>
              </a:rPr>
              <a:t>werknemers</a:t>
            </a:r>
            <a:r>
              <a:rPr lang="en-US" sz="1600" dirty="0">
                <a:latin typeface="Museo Sans 300" panose="02000000000000000000" pitchFamily="50" charset="0"/>
              </a:rPr>
              <a:t>;</a:t>
            </a:r>
          </a:p>
          <a:p>
            <a:r>
              <a:rPr lang="nl-NL" sz="1600" dirty="0">
                <a:latin typeface="Museo Sans 300" panose="02000000000000000000" pitchFamily="50" charset="0"/>
              </a:rPr>
              <a:t>Bereikbaarheid, verkeersveiligheid en voorzieningen voor vrachtwagen(chauffeurs);</a:t>
            </a:r>
          </a:p>
          <a:p>
            <a:r>
              <a:rPr lang="nl-NL" sz="1600" dirty="0">
                <a:latin typeface="Museo Sans 300" panose="02000000000000000000" pitchFamily="50" charset="0"/>
              </a:rPr>
              <a:t>Geluidsnormen Schinkelpolder;</a:t>
            </a:r>
          </a:p>
          <a:p>
            <a:r>
              <a:rPr lang="nl-NL" sz="1600" dirty="0">
                <a:latin typeface="Museo Sans 300" panose="02000000000000000000" pitchFamily="50" charset="0"/>
              </a:rPr>
              <a:t>Wateropvang.</a:t>
            </a:r>
            <a:endParaRPr lang="nl-NL" sz="1600" dirty="0">
              <a:solidFill>
                <a:schemeClr val="accent1"/>
              </a:solidFill>
              <a:latin typeface="Museo Sans 500" panose="02000000000000000000" pitchFamily="50" charset="0"/>
            </a:endParaRPr>
          </a:p>
          <a:p>
            <a:pPr marL="0" indent="0">
              <a:buNone/>
            </a:pPr>
            <a:endParaRPr lang="nl-NL" sz="1600" dirty="0">
              <a:solidFill>
                <a:schemeClr val="accent1"/>
              </a:solidFill>
              <a:latin typeface="Museo Sans 500" panose="02000000000000000000" pitchFamily="50" charset="0"/>
            </a:endParaRPr>
          </a:p>
          <a:p>
            <a:pPr marL="0" indent="0">
              <a:buNone/>
            </a:pPr>
            <a:endParaRPr lang="nl-NL" sz="1600" dirty="0">
              <a:solidFill>
                <a:schemeClr val="accent1"/>
              </a:solidFill>
              <a:latin typeface="Museo Sans 500" panose="02000000000000000000" pitchFamily="50" charset="0"/>
            </a:endParaRPr>
          </a:p>
          <a:p>
            <a:pPr marL="0" indent="0">
              <a:buNone/>
            </a:pPr>
            <a:endParaRPr lang="nl-NL" sz="1600" dirty="0">
              <a:solidFill>
                <a:schemeClr val="accent1"/>
              </a:solidFill>
              <a:latin typeface="Museo Sans 500" panose="02000000000000000000" pitchFamily="50" charset="0"/>
            </a:endParaRPr>
          </a:p>
          <a:p>
            <a:pPr marL="0" indent="0">
              <a:buNone/>
            </a:pPr>
            <a:endParaRPr lang="nl-NL" sz="1600" dirty="0">
              <a:solidFill>
                <a:schemeClr val="accent1"/>
              </a:solidFill>
              <a:latin typeface="Museo Sans 500" panose="02000000000000000000" pitchFamily="50" charset="0"/>
            </a:endParaRPr>
          </a:p>
          <a:p>
            <a:pPr marL="0" indent="0">
              <a:buNone/>
            </a:pPr>
            <a:br>
              <a:rPr kumimoji="0" lang="nl-NL" sz="1600" b="0" i="0" u="none" strike="noStrike" kern="1200" cap="none" spc="0" normalizeH="0" baseline="0" noProof="0" dirty="0">
                <a:ln>
                  <a:noFill/>
                </a:ln>
                <a:solidFill>
                  <a:srgbClr val="000000"/>
                </a:solidFill>
                <a:effectLst/>
                <a:uLnTx/>
                <a:uFillTx/>
                <a:latin typeface="Museo Sans 300" panose="02000000000000000000" pitchFamily="50" charset="0"/>
              </a:rPr>
            </a:br>
            <a:endParaRPr kumimoji="0" lang="nl-NL" sz="1600" b="0" i="0" u="none" strike="noStrike" kern="1200" cap="none" spc="0" normalizeH="0" baseline="0" noProof="0" dirty="0">
              <a:ln>
                <a:noFill/>
              </a:ln>
              <a:solidFill>
                <a:srgbClr val="000000"/>
              </a:solidFill>
              <a:effectLst/>
              <a:uLnTx/>
              <a:uFillTx/>
              <a:latin typeface="Museo Sans 300" panose="02000000000000000000" pitchFamily="50" charset="0"/>
            </a:endParaRPr>
          </a:p>
        </p:txBody>
      </p:sp>
    </p:spTree>
    <p:extLst>
      <p:ext uri="{BB962C8B-B14F-4D97-AF65-F5344CB8AC3E}">
        <p14:creationId xmlns:p14="http://schemas.microsoft.com/office/powerpoint/2010/main" val="33465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D01FB29-1664-C9CB-E9A6-AF8E9F75B05A}"/>
              </a:ext>
            </a:extLst>
          </p:cNvPr>
          <p:cNvSpPr>
            <a:spLocks noGrp="1"/>
          </p:cNvSpPr>
          <p:nvPr>
            <p:ph type="body" sz="quarter" idx="12"/>
          </p:nvPr>
        </p:nvSpPr>
        <p:spPr>
          <a:xfrm>
            <a:off x="466724" y="453961"/>
            <a:ext cx="10775017" cy="518335"/>
          </a:xfrm>
        </p:spPr>
        <p:txBody>
          <a:bodyPr/>
          <a:lstStyle/>
          <a:p>
            <a:r>
              <a:rPr lang="nl-NL" dirty="0"/>
              <a:t>Gesprekstafel 1, 10 oktober</a:t>
            </a:r>
            <a:br>
              <a:rPr lang="nl-NL" dirty="0"/>
            </a:br>
            <a:r>
              <a:rPr lang="nl-NL" sz="1800" dirty="0">
                <a:solidFill>
                  <a:schemeClr val="accent1"/>
                </a:solidFill>
                <a:latin typeface="Museo Sans 300" panose="02000000000000000000" pitchFamily="50" charset="0"/>
              </a:rPr>
              <a:t>leefbaarheid en openbare ruimte</a:t>
            </a:r>
            <a:endParaRPr lang="nl-NL" sz="1800" dirty="0"/>
          </a:p>
        </p:txBody>
      </p:sp>
      <p:sp>
        <p:nvSpPr>
          <p:cNvPr id="3" name="Tijdelijke aanduiding voor dianummer 2">
            <a:extLst>
              <a:ext uri="{FF2B5EF4-FFF2-40B4-BE49-F238E27FC236}">
                <a16:creationId xmlns:a16="http://schemas.microsoft.com/office/drawing/2014/main" id="{1610494B-4E23-5D51-4CAC-F8039684BDB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4AD23A-48DC-3D46-BBC8-42C5E8188150}" type="slidenum">
              <a:rPr kumimoji="0" lang="en-US" sz="1000" b="0" i="0" u="none" strike="noStrike" kern="1200" cap="none" spc="0" normalizeH="0" baseline="0" noProof="0" smtClean="0">
                <a:ln>
                  <a:noFill/>
                </a:ln>
                <a:solidFill>
                  <a:srgbClr val="000000">
                    <a:tint val="75000"/>
                  </a:srgbClr>
                </a:solidFill>
                <a:effectLst/>
                <a:uLnTx/>
                <a:uFillTx/>
                <a:latin typeface="Museo Sans 500"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000000">
                  <a:tint val="75000"/>
                </a:srgbClr>
              </a:solidFill>
              <a:effectLst/>
              <a:uLnTx/>
              <a:uFillTx/>
              <a:latin typeface="Museo Sans 500" charset="0"/>
            </a:endParaRPr>
          </a:p>
        </p:txBody>
      </p:sp>
      <p:sp>
        <p:nvSpPr>
          <p:cNvPr id="6" name="Rechthoek 5">
            <a:extLst>
              <a:ext uri="{FF2B5EF4-FFF2-40B4-BE49-F238E27FC236}">
                <a16:creationId xmlns:a16="http://schemas.microsoft.com/office/drawing/2014/main" id="{8BA1AB67-D618-C8EF-E2C4-A8A20BDC7661}"/>
              </a:ext>
            </a:extLst>
          </p:cNvPr>
          <p:cNvSpPr/>
          <p:nvPr/>
        </p:nvSpPr>
        <p:spPr>
          <a:xfrm>
            <a:off x="5135217" y="6184196"/>
            <a:ext cx="1663148" cy="500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Tijdelijke aanduiding voor tekst 3">
            <a:extLst>
              <a:ext uri="{FF2B5EF4-FFF2-40B4-BE49-F238E27FC236}">
                <a16:creationId xmlns:a16="http://schemas.microsoft.com/office/drawing/2014/main" id="{C6E6B7FD-93E4-2CD6-79D5-C3DE35ED1C9E}"/>
              </a:ext>
            </a:extLst>
          </p:cNvPr>
          <p:cNvSpPr>
            <a:spLocks noGrp="1"/>
          </p:cNvSpPr>
          <p:nvPr>
            <p:ph type="body" sz="quarter" idx="10"/>
          </p:nvPr>
        </p:nvSpPr>
        <p:spPr>
          <a:xfrm>
            <a:off x="466725" y="1299882"/>
            <a:ext cx="5491733" cy="5104157"/>
          </a:xfrm>
        </p:spPr>
        <p:txBody>
          <a:bodyPr/>
          <a:lstStyle/>
          <a:p>
            <a:pPr marL="0" indent="0">
              <a:buNone/>
            </a:pPr>
            <a:r>
              <a:rPr lang="nl-NL" sz="1600" dirty="0">
                <a:solidFill>
                  <a:schemeClr val="accent1"/>
                </a:solidFill>
                <a:latin typeface="Museo Sans 500" panose="02000000000000000000" pitchFamily="50" charset="0"/>
              </a:rPr>
              <a:t>Kwaliteiten: </a:t>
            </a:r>
          </a:p>
          <a:p>
            <a:r>
              <a:rPr lang="nl-NL" sz="1600" dirty="0">
                <a:latin typeface="Museo Sans 300" panose="02000000000000000000" pitchFamily="50" charset="0"/>
              </a:rPr>
              <a:t>Relatief rustig en stil (in omgeving Schiphol). De Schinkelpolder is een fijn woon- en werkgebied;</a:t>
            </a:r>
          </a:p>
          <a:p>
            <a:r>
              <a:rPr lang="nl-NL" sz="1600" dirty="0">
                <a:latin typeface="Museo Sans 300" panose="02000000000000000000" pitchFamily="50" charset="0"/>
              </a:rPr>
              <a:t>Centrale ligging en goede bereikbaarheid;</a:t>
            </a:r>
          </a:p>
          <a:p>
            <a:r>
              <a:rPr lang="nl-NL" sz="1600" dirty="0">
                <a:latin typeface="Museo Sans 300" panose="02000000000000000000" pitchFamily="50" charset="0"/>
              </a:rPr>
              <a:t>Sociale veiligheid, doordat er gewoond wordt; </a:t>
            </a:r>
          </a:p>
          <a:p>
            <a:r>
              <a:rPr lang="nl-NL" sz="1600" dirty="0">
                <a:latin typeface="Museo Sans 300" panose="02000000000000000000" pitchFamily="50" charset="0"/>
              </a:rPr>
              <a:t>Relatief groen, waterrijk en hoge natuurwaarden. Onderdeel recreatieve ontsluiting. </a:t>
            </a:r>
          </a:p>
          <a:p>
            <a:pPr marL="0" indent="0">
              <a:buNone/>
            </a:pPr>
            <a:br>
              <a:rPr lang="nl-NL" sz="1600" dirty="0">
                <a:solidFill>
                  <a:schemeClr val="accent1"/>
                </a:solidFill>
                <a:latin typeface="Museo Sans 500" panose="02000000000000000000" pitchFamily="50" charset="0"/>
              </a:rPr>
            </a:br>
            <a:r>
              <a:rPr lang="nl-NL" sz="1600" dirty="0">
                <a:solidFill>
                  <a:schemeClr val="accent1"/>
                </a:solidFill>
                <a:latin typeface="Museo Sans 500" panose="02000000000000000000" pitchFamily="50" charset="0"/>
              </a:rPr>
              <a:t>Kansen: </a:t>
            </a:r>
          </a:p>
          <a:p>
            <a:r>
              <a:rPr lang="nl-NL" sz="1600" dirty="0">
                <a:latin typeface="Museo Sans 300" panose="02000000000000000000" pitchFamily="50" charset="0"/>
              </a:rPr>
              <a:t>Meer ruimte voor de fiets en voetganger; </a:t>
            </a:r>
          </a:p>
          <a:p>
            <a:r>
              <a:rPr lang="nl-NL" sz="1600" dirty="0">
                <a:latin typeface="Museo Sans 300" panose="02000000000000000000" pitchFamily="50" charset="0"/>
              </a:rPr>
              <a:t>Huisvesting jongeren in het gebied; </a:t>
            </a:r>
          </a:p>
          <a:p>
            <a:r>
              <a:rPr lang="nl-NL" sz="1600" dirty="0">
                <a:latin typeface="Museo Sans 300" panose="02000000000000000000" pitchFamily="50" charset="0"/>
              </a:rPr>
              <a:t>Opstellen kwaliteitskaders w.b.t. bouwlijnen en rooilijnen (kans om ‘lucht’ de houden op de kavels);</a:t>
            </a:r>
          </a:p>
          <a:p>
            <a:r>
              <a:rPr lang="nl-NL" sz="1600" dirty="0">
                <a:latin typeface="Museo Sans 300" panose="02000000000000000000" pitchFamily="50" charset="0"/>
              </a:rPr>
              <a:t>Schinkelpolder als hét </a:t>
            </a:r>
            <a:r>
              <a:rPr lang="nl-NL" sz="1600" dirty="0" err="1">
                <a:latin typeface="Museo Sans 300" panose="02000000000000000000" pitchFamily="50" charset="0"/>
              </a:rPr>
              <a:t>eco</a:t>
            </a:r>
            <a:r>
              <a:rPr lang="nl-NL" sz="1600" dirty="0">
                <a:latin typeface="Museo Sans 300" panose="02000000000000000000" pitchFamily="50" charset="0"/>
              </a:rPr>
              <a:t>-bedrijventerrein van Aalsmeer.</a:t>
            </a:r>
            <a:endParaRPr lang="nl-NL" sz="1600" dirty="0">
              <a:latin typeface="Museo Sans 500" panose="02000000000000000000" pitchFamily="50" charset="0"/>
            </a:endParaRPr>
          </a:p>
          <a:p>
            <a:pPr marL="0" indent="0">
              <a:buNone/>
            </a:pPr>
            <a:endParaRPr lang="nl-NL" sz="1600" dirty="0">
              <a:latin typeface="Museo Sans 300" panose="02000000000000000000" pitchFamily="50" charset="0"/>
            </a:endParaRPr>
          </a:p>
          <a:p>
            <a:pPr>
              <a:buFont typeface="Wingdings" panose="05000000000000000000" pitchFamily="2" charset="2"/>
              <a:buChar char="§"/>
            </a:pPr>
            <a:endParaRPr lang="nl-NL" sz="1600" dirty="0">
              <a:latin typeface="Museo Sans 300" panose="02000000000000000000" pitchFamily="50" charset="0"/>
            </a:endParaRPr>
          </a:p>
          <a:p>
            <a:pPr marL="0" indent="0">
              <a:buNone/>
            </a:pPr>
            <a:endParaRPr lang="nl-NL" sz="1600" dirty="0">
              <a:latin typeface="Museo Sans 300" panose="02000000000000000000" pitchFamily="50" charset="0"/>
            </a:endParaRPr>
          </a:p>
        </p:txBody>
      </p:sp>
      <p:sp>
        <p:nvSpPr>
          <p:cNvPr id="5" name="Tijdelijke aanduiding voor tekst 3">
            <a:extLst>
              <a:ext uri="{FF2B5EF4-FFF2-40B4-BE49-F238E27FC236}">
                <a16:creationId xmlns:a16="http://schemas.microsoft.com/office/drawing/2014/main" id="{F1F5C1FD-71E3-BD1E-860F-23644707A1C5}"/>
              </a:ext>
            </a:extLst>
          </p:cNvPr>
          <p:cNvSpPr txBox="1">
            <a:spLocks/>
          </p:cNvSpPr>
          <p:nvPr/>
        </p:nvSpPr>
        <p:spPr>
          <a:xfrm>
            <a:off x="6233542" y="1299882"/>
            <a:ext cx="5339714" cy="4626991"/>
          </a:xfrm>
          <a:prstGeom prst="rect">
            <a:avLst/>
          </a:prstGeom>
        </p:spPr>
        <p:txBody>
          <a:bodyPr vert="horz" lIns="0" tIns="0" rIns="0" bIns="0"/>
          <a:lstStyle>
            <a:lvl1pPr marL="342900" indent="-342900" algn="l" defTabSz="914400" rtl="0" eaLnBrk="1" latinLnBrk="0" hangingPunct="1">
              <a:lnSpc>
                <a:spcPct val="100000"/>
              </a:lnSpc>
              <a:spcBef>
                <a:spcPts val="1000"/>
              </a:spcBef>
              <a:buClr>
                <a:schemeClr val="accent1"/>
              </a:buClr>
              <a:buFont typeface="Wingdings" charset="2"/>
              <a:buChar char="§"/>
              <a:defRPr lang="en-US" sz="2800" b="0" i="0" kern="1200" smtClean="0">
                <a:solidFill>
                  <a:schemeClr val="tx1"/>
                </a:solidFill>
                <a:effectLst/>
                <a:latin typeface="Museo Sans 300" charset="0"/>
                <a:ea typeface="Museo Sans 300" charset="0"/>
                <a:cs typeface="Museo Sans 300" charset="0"/>
              </a:defRPr>
            </a:lvl1pPr>
            <a:lvl2pPr marL="8001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2pPr>
            <a:lvl3pPr marL="12573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3pPr>
            <a:lvl4pPr marL="17145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4pPr>
            <a:lvl5pPr marL="21717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nl-NL" sz="1600" dirty="0">
                <a:solidFill>
                  <a:schemeClr val="accent1"/>
                </a:solidFill>
                <a:latin typeface="Museo Sans 500" panose="02000000000000000000" pitchFamily="50" charset="0"/>
              </a:rPr>
              <a:t>Aandachtspunten: </a:t>
            </a:r>
          </a:p>
          <a:p>
            <a:r>
              <a:rPr lang="nl-NL" sz="1600" dirty="0">
                <a:latin typeface="Museo Sans 300" panose="02000000000000000000" pitchFamily="50" charset="0"/>
              </a:rPr>
              <a:t>Oversteekbaarheid voor fiets- en voetgangers in en rondom de Schinkelpolder, o.a. bij Bosrandweg;</a:t>
            </a:r>
          </a:p>
          <a:p>
            <a:r>
              <a:rPr lang="nl-NL" sz="1600" dirty="0">
                <a:latin typeface="Museo Sans 300" panose="02000000000000000000" pitchFamily="50" charset="0"/>
              </a:rPr>
              <a:t>Toenemend lawaai van koelvrachtwagens;</a:t>
            </a:r>
          </a:p>
          <a:p>
            <a:r>
              <a:rPr lang="nl-NL" sz="1600" dirty="0">
                <a:latin typeface="Museo Sans 300" panose="02000000000000000000" pitchFamily="50" charset="0"/>
              </a:rPr>
              <a:t>Verlies de natuurwaarden van het Schinkelbos niet uit het oog;</a:t>
            </a:r>
          </a:p>
          <a:p>
            <a:r>
              <a:rPr lang="nl-NL" sz="1600" dirty="0">
                <a:latin typeface="Museo Sans 300" panose="02000000000000000000" pitchFamily="50" charset="0"/>
              </a:rPr>
              <a:t>Toestemming bedrijfswoningen;</a:t>
            </a:r>
          </a:p>
          <a:p>
            <a:r>
              <a:rPr lang="nl-NL" sz="1600" dirty="0">
                <a:latin typeface="Museo Sans 300" panose="02000000000000000000" pitchFamily="50" charset="0"/>
              </a:rPr>
              <a:t>Deelnemers gaven aan dat de geluidsnorm als gevolg van de proefdraaiplaats bij Schiphol verouderd lijkt te zijn en herzien zou kunnen worden.</a:t>
            </a:r>
          </a:p>
        </p:txBody>
      </p:sp>
    </p:spTree>
    <p:extLst>
      <p:ext uri="{BB962C8B-B14F-4D97-AF65-F5344CB8AC3E}">
        <p14:creationId xmlns:p14="http://schemas.microsoft.com/office/powerpoint/2010/main" val="55576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D01FB29-1664-C9CB-E9A6-AF8E9F75B05A}"/>
              </a:ext>
            </a:extLst>
          </p:cNvPr>
          <p:cNvSpPr>
            <a:spLocks noGrp="1"/>
          </p:cNvSpPr>
          <p:nvPr>
            <p:ph type="body" sz="quarter" idx="12"/>
          </p:nvPr>
        </p:nvSpPr>
        <p:spPr>
          <a:xfrm>
            <a:off x="466724" y="453961"/>
            <a:ext cx="10775017" cy="518335"/>
          </a:xfrm>
        </p:spPr>
        <p:txBody>
          <a:bodyPr/>
          <a:lstStyle/>
          <a:p>
            <a:r>
              <a:rPr lang="nl-NL" dirty="0"/>
              <a:t>Gesprekstafel 1, 10 oktober</a:t>
            </a:r>
            <a:br>
              <a:rPr lang="nl-NL" dirty="0"/>
            </a:br>
            <a:r>
              <a:rPr lang="nl-NL" sz="1800" dirty="0">
                <a:solidFill>
                  <a:schemeClr val="accent1"/>
                </a:solidFill>
                <a:latin typeface="Museo Sans 300" panose="02000000000000000000" pitchFamily="50" charset="0"/>
              </a:rPr>
              <a:t>Bereikbaarheid en verkeersveiligheid</a:t>
            </a:r>
            <a:endParaRPr lang="nl-NL" sz="1800" dirty="0"/>
          </a:p>
        </p:txBody>
      </p:sp>
      <p:sp>
        <p:nvSpPr>
          <p:cNvPr id="3" name="Tijdelijke aanduiding voor dianummer 2">
            <a:extLst>
              <a:ext uri="{FF2B5EF4-FFF2-40B4-BE49-F238E27FC236}">
                <a16:creationId xmlns:a16="http://schemas.microsoft.com/office/drawing/2014/main" id="{1610494B-4E23-5D51-4CAC-F8039684BDB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4AD23A-48DC-3D46-BBC8-42C5E8188150}" type="slidenum">
              <a:rPr kumimoji="0" lang="en-US" sz="1000" b="0" i="0" u="none" strike="noStrike" kern="1200" cap="none" spc="0" normalizeH="0" baseline="0" noProof="0" smtClean="0">
                <a:ln>
                  <a:noFill/>
                </a:ln>
                <a:solidFill>
                  <a:srgbClr val="000000">
                    <a:tint val="75000"/>
                  </a:srgbClr>
                </a:solidFill>
                <a:effectLst/>
                <a:uLnTx/>
                <a:uFillTx/>
                <a:latin typeface="Museo Sans 500"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000000">
                  <a:tint val="75000"/>
                </a:srgbClr>
              </a:solidFill>
              <a:effectLst/>
              <a:uLnTx/>
              <a:uFillTx/>
              <a:latin typeface="Museo Sans 500" charset="0"/>
            </a:endParaRPr>
          </a:p>
        </p:txBody>
      </p:sp>
      <p:sp>
        <p:nvSpPr>
          <p:cNvPr id="6" name="Rechthoek 5">
            <a:extLst>
              <a:ext uri="{FF2B5EF4-FFF2-40B4-BE49-F238E27FC236}">
                <a16:creationId xmlns:a16="http://schemas.microsoft.com/office/drawing/2014/main" id="{8BA1AB67-D618-C8EF-E2C4-A8A20BDC7661}"/>
              </a:ext>
            </a:extLst>
          </p:cNvPr>
          <p:cNvSpPr/>
          <p:nvPr/>
        </p:nvSpPr>
        <p:spPr>
          <a:xfrm>
            <a:off x="5135217" y="6184196"/>
            <a:ext cx="1663148" cy="500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Tijdelijke aanduiding voor tekst 3">
            <a:extLst>
              <a:ext uri="{FF2B5EF4-FFF2-40B4-BE49-F238E27FC236}">
                <a16:creationId xmlns:a16="http://schemas.microsoft.com/office/drawing/2014/main" id="{C6E6B7FD-93E4-2CD6-79D5-C3DE35ED1C9E}"/>
              </a:ext>
            </a:extLst>
          </p:cNvPr>
          <p:cNvSpPr>
            <a:spLocks noGrp="1"/>
          </p:cNvSpPr>
          <p:nvPr>
            <p:ph type="body" sz="quarter" idx="10"/>
          </p:nvPr>
        </p:nvSpPr>
        <p:spPr>
          <a:xfrm>
            <a:off x="466725" y="1299882"/>
            <a:ext cx="5491733" cy="5104157"/>
          </a:xfrm>
        </p:spPr>
        <p:txBody>
          <a:bodyPr/>
          <a:lstStyle/>
          <a:p>
            <a:pPr marL="0" indent="0">
              <a:buNone/>
            </a:pPr>
            <a:r>
              <a:rPr lang="nl-NL" sz="1600" dirty="0">
                <a:solidFill>
                  <a:schemeClr val="accent1"/>
                </a:solidFill>
                <a:latin typeface="Museo Sans 500" panose="02000000000000000000" pitchFamily="50" charset="0"/>
              </a:rPr>
              <a:t>Kwaliteiten: </a:t>
            </a:r>
          </a:p>
          <a:p>
            <a:r>
              <a:rPr lang="nl-NL" sz="1600" dirty="0">
                <a:latin typeface="Museo Sans 300" panose="02000000000000000000" pitchFamily="50" charset="0"/>
              </a:rPr>
              <a:t>Centrale ligging nabij veiling en goede ontsluiting naar snelweg en N231 en N232;</a:t>
            </a:r>
          </a:p>
          <a:p>
            <a:r>
              <a:rPr lang="nl-NL" sz="1600" dirty="0">
                <a:latin typeface="Museo Sans 300" panose="02000000000000000000" pitchFamily="50" charset="0"/>
              </a:rPr>
              <a:t>Het is een logistiek gebied met dichtbij gelegen woongebied, dat zorgt voor werkgelegenheid;</a:t>
            </a:r>
          </a:p>
          <a:p>
            <a:r>
              <a:rPr lang="nl-NL" sz="1600" dirty="0">
                <a:latin typeface="Museo Sans 300" panose="02000000000000000000" pitchFamily="50" charset="0"/>
              </a:rPr>
              <a:t>De interne ontsluiting bij de </a:t>
            </a:r>
            <a:r>
              <a:rPr lang="nl-NL" sz="1600" dirty="0" err="1">
                <a:latin typeface="Museo Sans 300" panose="02000000000000000000" pitchFamily="50" charset="0"/>
              </a:rPr>
              <a:t>Rietwijkeroordweg</a:t>
            </a:r>
            <a:r>
              <a:rPr lang="nl-NL" sz="1600" dirty="0">
                <a:latin typeface="Museo Sans 300" panose="02000000000000000000" pitchFamily="50" charset="0"/>
              </a:rPr>
              <a:t> (begin) en </a:t>
            </a:r>
            <a:r>
              <a:rPr lang="nl-NL" sz="1600" dirty="0" err="1">
                <a:latin typeface="Museo Sans 300" panose="02000000000000000000" pitchFamily="50" charset="0"/>
              </a:rPr>
              <a:t>Noordpolderweg</a:t>
            </a:r>
            <a:r>
              <a:rPr lang="nl-NL" sz="1600" dirty="0">
                <a:latin typeface="Museo Sans 300" panose="02000000000000000000" pitchFamily="50" charset="0"/>
              </a:rPr>
              <a:t> is goed.</a:t>
            </a:r>
            <a:endParaRPr lang="nl-NL" sz="1600" dirty="0">
              <a:solidFill>
                <a:schemeClr val="accent1"/>
              </a:solidFill>
              <a:latin typeface="Museo Sans 500" panose="02000000000000000000" pitchFamily="50" charset="0"/>
            </a:endParaRPr>
          </a:p>
          <a:p>
            <a:pPr marL="0" indent="0">
              <a:buNone/>
            </a:pPr>
            <a:br>
              <a:rPr lang="nl-NL" sz="1600" dirty="0">
                <a:solidFill>
                  <a:schemeClr val="accent1"/>
                </a:solidFill>
                <a:latin typeface="Museo Sans 500" panose="02000000000000000000" pitchFamily="50" charset="0"/>
              </a:rPr>
            </a:br>
            <a:r>
              <a:rPr lang="nl-NL" sz="1600" dirty="0">
                <a:solidFill>
                  <a:schemeClr val="accent1"/>
                </a:solidFill>
                <a:latin typeface="Museo Sans 500" panose="02000000000000000000" pitchFamily="50" charset="0"/>
              </a:rPr>
              <a:t>Kansen: </a:t>
            </a:r>
          </a:p>
          <a:p>
            <a:pPr>
              <a:buFont typeface="Wingdings" panose="05000000000000000000" pitchFamily="2" charset="2"/>
              <a:buChar char="§"/>
            </a:pPr>
            <a:r>
              <a:rPr lang="nl-NL" sz="1600" dirty="0">
                <a:latin typeface="Museo Sans 300" panose="02000000000000000000" pitchFamily="50" charset="0"/>
              </a:rPr>
              <a:t>Verbetering doorstroming Bosrandbrug, bijv. door fly-over of aangepaste openingstijden brug voor de vaart;</a:t>
            </a:r>
          </a:p>
          <a:p>
            <a:pPr>
              <a:buFont typeface="Wingdings" panose="05000000000000000000" pitchFamily="2" charset="2"/>
              <a:buChar char="§"/>
            </a:pPr>
            <a:r>
              <a:rPr lang="nl-NL" sz="1600" dirty="0">
                <a:latin typeface="Museo Sans 300" panose="02000000000000000000" pitchFamily="50" charset="0"/>
              </a:rPr>
              <a:t>Toekomstbestendige infrastructuur, incl. energienetten;</a:t>
            </a:r>
          </a:p>
          <a:p>
            <a:pPr>
              <a:buFont typeface="Wingdings" panose="05000000000000000000" pitchFamily="2" charset="2"/>
              <a:buChar char="§"/>
            </a:pPr>
            <a:r>
              <a:rPr lang="nl-NL" sz="1600" dirty="0">
                <a:latin typeface="Museo Sans 300" panose="02000000000000000000" pitchFamily="50" charset="0"/>
              </a:rPr>
              <a:t>Scheiding langzaam en snel verkeer;</a:t>
            </a:r>
          </a:p>
          <a:p>
            <a:pPr>
              <a:buFont typeface="Wingdings" panose="05000000000000000000" pitchFamily="2" charset="2"/>
              <a:buChar char="§"/>
            </a:pPr>
            <a:r>
              <a:rPr lang="nl-NL" sz="1600" dirty="0">
                <a:latin typeface="Museo Sans 300" panose="02000000000000000000" pitchFamily="50" charset="0"/>
              </a:rPr>
              <a:t>Parkeermogelijkheden voor vrachtwagens;</a:t>
            </a:r>
          </a:p>
          <a:p>
            <a:pPr>
              <a:buFont typeface="Wingdings" panose="05000000000000000000" pitchFamily="2" charset="2"/>
              <a:buChar char="§"/>
            </a:pPr>
            <a:r>
              <a:rPr lang="nl-NL" sz="1600" dirty="0">
                <a:latin typeface="Museo Sans 300" panose="02000000000000000000" pitchFamily="50" charset="0"/>
              </a:rPr>
              <a:t>Aanpakken oversteekplaatsen Bosrandweg; </a:t>
            </a:r>
          </a:p>
          <a:p>
            <a:pPr marL="0" indent="0">
              <a:buNone/>
            </a:pPr>
            <a:r>
              <a:rPr lang="nl-NL" sz="1600" dirty="0">
                <a:latin typeface="Museo Sans 300" panose="02000000000000000000" pitchFamily="50" charset="0"/>
              </a:rPr>
              <a:t> </a:t>
            </a:r>
          </a:p>
          <a:p>
            <a:pPr>
              <a:buFont typeface="Wingdings" panose="05000000000000000000" pitchFamily="2" charset="2"/>
              <a:buChar char="§"/>
            </a:pPr>
            <a:endParaRPr lang="nl-NL" sz="1600" dirty="0">
              <a:latin typeface="Museo Sans 300" panose="02000000000000000000" pitchFamily="50" charset="0"/>
            </a:endParaRPr>
          </a:p>
          <a:p>
            <a:pPr marL="0" indent="0">
              <a:buNone/>
            </a:pPr>
            <a:endParaRPr lang="nl-NL" sz="1600" dirty="0">
              <a:latin typeface="Museo Sans 300" panose="02000000000000000000" pitchFamily="50" charset="0"/>
            </a:endParaRPr>
          </a:p>
        </p:txBody>
      </p:sp>
      <p:sp>
        <p:nvSpPr>
          <p:cNvPr id="5" name="Tijdelijke aanduiding voor tekst 3">
            <a:extLst>
              <a:ext uri="{FF2B5EF4-FFF2-40B4-BE49-F238E27FC236}">
                <a16:creationId xmlns:a16="http://schemas.microsoft.com/office/drawing/2014/main" id="{F1F5C1FD-71E3-BD1E-860F-23644707A1C5}"/>
              </a:ext>
            </a:extLst>
          </p:cNvPr>
          <p:cNvSpPr txBox="1">
            <a:spLocks/>
          </p:cNvSpPr>
          <p:nvPr/>
        </p:nvSpPr>
        <p:spPr>
          <a:xfrm>
            <a:off x="6233542" y="1299882"/>
            <a:ext cx="5339714" cy="4626991"/>
          </a:xfrm>
          <a:prstGeom prst="rect">
            <a:avLst/>
          </a:prstGeom>
        </p:spPr>
        <p:txBody>
          <a:bodyPr vert="horz" lIns="0" tIns="0" rIns="0" bIns="0"/>
          <a:lstStyle>
            <a:lvl1pPr marL="342900" indent="-342900" algn="l" defTabSz="914400" rtl="0" eaLnBrk="1" latinLnBrk="0" hangingPunct="1">
              <a:lnSpc>
                <a:spcPct val="100000"/>
              </a:lnSpc>
              <a:spcBef>
                <a:spcPts val="1000"/>
              </a:spcBef>
              <a:buClr>
                <a:schemeClr val="accent1"/>
              </a:buClr>
              <a:buFont typeface="Wingdings" charset="2"/>
              <a:buChar char="§"/>
              <a:defRPr lang="en-US" sz="2800" b="0" i="0" kern="1200" smtClean="0">
                <a:solidFill>
                  <a:schemeClr val="tx1"/>
                </a:solidFill>
                <a:effectLst/>
                <a:latin typeface="Museo Sans 300" charset="0"/>
                <a:ea typeface="Museo Sans 300" charset="0"/>
                <a:cs typeface="Museo Sans 300" charset="0"/>
              </a:defRPr>
            </a:lvl1pPr>
            <a:lvl2pPr marL="8001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2pPr>
            <a:lvl3pPr marL="12573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3pPr>
            <a:lvl4pPr marL="17145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4pPr>
            <a:lvl5pPr marL="21717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anose="05000000000000000000" pitchFamily="2" charset="2"/>
              <a:buChar char="§"/>
            </a:pPr>
            <a:r>
              <a:rPr lang="nl-NL" sz="1600" dirty="0">
                <a:latin typeface="Museo Sans 300" panose="02000000000000000000" pitchFamily="50" charset="0"/>
              </a:rPr>
              <a:t>Verbeteren mogelijkheden OV;</a:t>
            </a:r>
          </a:p>
          <a:p>
            <a:pPr>
              <a:buFont typeface="Wingdings" panose="05000000000000000000" pitchFamily="2" charset="2"/>
              <a:buChar char="§"/>
            </a:pPr>
            <a:r>
              <a:rPr lang="nl-NL" sz="1600" dirty="0">
                <a:latin typeface="Museo Sans 300" panose="02000000000000000000" pitchFamily="50" charset="0"/>
              </a:rPr>
              <a:t>Sluiten </a:t>
            </a:r>
            <a:r>
              <a:rPr lang="nl-NL" sz="1600" dirty="0" err="1">
                <a:latin typeface="Museo Sans 300" panose="02000000000000000000" pitchFamily="50" charset="0"/>
              </a:rPr>
              <a:t>Oosteinderweg</a:t>
            </a:r>
            <a:r>
              <a:rPr lang="nl-NL" sz="1600" dirty="0">
                <a:latin typeface="Museo Sans 300" panose="02000000000000000000" pitchFamily="50" charset="0"/>
              </a:rPr>
              <a:t> voor vrachtverkeer.</a:t>
            </a:r>
          </a:p>
          <a:p>
            <a:pPr marL="0" indent="0">
              <a:buNone/>
            </a:pPr>
            <a:endParaRPr lang="nl-NL" sz="1600" dirty="0">
              <a:solidFill>
                <a:schemeClr val="accent1"/>
              </a:solidFill>
              <a:latin typeface="Museo Sans 500" panose="02000000000000000000" pitchFamily="50" charset="0"/>
            </a:endParaRPr>
          </a:p>
          <a:p>
            <a:pPr marL="0" indent="0">
              <a:buNone/>
            </a:pPr>
            <a:r>
              <a:rPr lang="nl-NL" sz="1600" dirty="0">
                <a:solidFill>
                  <a:schemeClr val="accent1"/>
                </a:solidFill>
                <a:latin typeface="Museo Sans 500" panose="02000000000000000000" pitchFamily="50" charset="0"/>
              </a:rPr>
              <a:t>Aandachtspunten: </a:t>
            </a:r>
          </a:p>
          <a:p>
            <a:r>
              <a:rPr lang="nl-NL" sz="1600" dirty="0">
                <a:latin typeface="Museo Sans 300" panose="02000000000000000000" pitchFamily="50" charset="0"/>
              </a:rPr>
              <a:t>De infrastructuur binnen de Schinkelpolder wordt als gevaarlijk en ontoereikend ervaren voor zowel vrachtwagens als ander verkeer. Dit is nu niet Keurmerk Veilig Ondernemen Bedrijventerreinen-</a:t>
            </a:r>
            <a:r>
              <a:rPr lang="nl-NL" sz="1600" dirty="0" err="1">
                <a:latin typeface="Museo Sans 300" panose="02000000000000000000" pitchFamily="50" charset="0"/>
              </a:rPr>
              <a:t>proof</a:t>
            </a:r>
            <a:r>
              <a:rPr lang="nl-NL" sz="1600" dirty="0">
                <a:latin typeface="Museo Sans 300" panose="02000000000000000000" pitchFamily="50" charset="0"/>
              </a:rPr>
              <a:t>;</a:t>
            </a:r>
          </a:p>
          <a:p>
            <a:r>
              <a:rPr lang="nl-NL" sz="1600" dirty="0">
                <a:latin typeface="Museo Sans 300" panose="02000000000000000000" pitchFamily="50" charset="0"/>
              </a:rPr>
              <a:t>Mix van doorgaand- en bestemmingsverkeer in het gebied;</a:t>
            </a:r>
          </a:p>
          <a:p>
            <a:r>
              <a:rPr lang="nl-NL" sz="1600" dirty="0">
                <a:latin typeface="Museo Sans 300" panose="02000000000000000000" pitchFamily="50" charset="0"/>
              </a:rPr>
              <a:t>Verbeter de ontsluiting in het gebied, met name </a:t>
            </a:r>
            <a:r>
              <a:rPr lang="nl-NL" sz="1600" dirty="0" err="1">
                <a:latin typeface="Museo Sans 300" panose="02000000000000000000" pitchFamily="50" charset="0"/>
              </a:rPr>
              <a:t>Oosteinderweg</a:t>
            </a:r>
            <a:r>
              <a:rPr lang="nl-NL" sz="1600" dirty="0">
                <a:latin typeface="Museo Sans 300" panose="02000000000000000000" pitchFamily="50" charset="0"/>
              </a:rPr>
              <a:t> en Bosrandweg (o.a. rotonde); </a:t>
            </a:r>
          </a:p>
          <a:p>
            <a:r>
              <a:rPr lang="nl-NL" sz="1600" dirty="0">
                <a:latin typeface="Museo Sans 300" panose="02000000000000000000" pitchFamily="50" charset="0"/>
              </a:rPr>
              <a:t>Er wordt te hard gereden op de </a:t>
            </a:r>
            <a:r>
              <a:rPr lang="nl-NL" sz="1600" dirty="0" err="1">
                <a:latin typeface="Museo Sans 300" panose="02000000000000000000" pitchFamily="50" charset="0"/>
              </a:rPr>
              <a:t>Noordpolderweg</a:t>
            </a:r>
            <a:r>
              <a:rPr lang="nl-NL" sz="1600" dirty="0">
                <a:latin typeface="Museo Sans 300" panose="02000000000000000000" pitchFamily="50" charset="0"/>
              </a:rPr>
              <a:t> en </a:t>
            </a:r>
            <a:r>
              <a:rPr lang="nl-NL" sz="1600" dirty="0" err="1">
                <a:latin typeface="Museo Sans 300" panose="02000000000000000000" pitchFamily="50" charset="0"/>
              </a:rPr>
              <a:t>Rietwijkeroordweg</a:t>
            </a:r>
            <a:r>
              <a:rPr lang="nl-NL" sz="1600" dirty="0">
                <a:latin typeface="Museo Sans 300" panose="02000000000000000000" pitchFamily="50" charset="0"/>
              </a:rPr>
              <a:t>, de situatie is op het kruispunt ook onoverzichtelijk;</a:t>
            </a:r>
          </a:p>
          <a:p>
            <a:r>
              <a:rPr lang="nl-NL" sz="1600" dirty="0">
                <a:latin typeface="Museo Sans 300" panose="02000000000000000000" pitchFamily="50" charset="0"/>
              </a:rPr>
              <a:t>Nieuwe wegen worden als te smal ervaren.</a:t>
            </a:r>
          </a:p>
        </p:txBody>
      </p:sp>
    </p:spTree>
    <p:extLst>
      <p:ext uri="{BB962C8B-B14F-4D97-AF65-F5344CB8AC3E}">
        <p14:creationId xmlns:p14="http://schemas.microsoft.com/office/powerpoint/2010/main" val="39663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D01FB29-1664-C9CB-E9A6-AF8E9F75B05A}"/>
              </a:ext>
            </a:extLst>
          </p:cNvPr>
          <p:cNvSpPr>
            <a:spLocks noGrp="1"/>
          </p:cNvSpPr>
          <p:nvPr>
            <p:ph type="body" sz="quarter" idx="12"/>
          </p:nvPr>
        </p:nvSpPr>
        <p:spPr>
          <a:xfrm>
            <a:off x="466724" y="453961"/>
            <a:ext cx="10775017" cy="518335"/>
          </a:xfrm>
        </p:spPr>
        <p:txBody>
          <a:bodyPr/>
          <a:lstStyle/>
          <a:p>
            <a:r>
              <a:rPr lang="nl-NL" dirty="0"/>
              <a:t>Gesprekstafel 1, 10 oktober</a:t>
            </a:r>
            <a:br>
              <a:rPr lang="nl-NL" dirty="0"/>
            </a:br>
            <a:r>
              <a:rPr lang="nl-NL" sz="1800" dirty="0">
                <a:solidFill>
                  <a:schemeClr val="accent1"/>
                </a:solidFill>
                <a:latin typeface="Museo Sans 300" panose="02000000000000000000" pitchFamily="50" charset="0"/>
              </a:rPr>
              <a:t>Landschap, Natuur en recreatie</a:t>
            </a:r>
            <a:endParaRPr lang="nl-NL" sz="1800" dirty="0"/>
          </a:p>
        </p:txBody>
      </p:sp>
      <p:sp>
        <p:nvSpPr>
          <p:cNvPr id="3" name="Tijdelijke aanduiding voor dianummer 2">
            <a:extLst>
              <a:ext uri="{FF2B5EF4-FFF2-40B4-BE49-F238E27FC236}">
                <a16:creationId xmlns:a16="http://schemas.microsoft.com/office/drawing/2014/main" id="{1610494B-4E23-5D51-4CAC-F8039684BDB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4AD23A-48DC-3D46-BBC8-42C5E8188150}" type="slidenum">
              <a:rPr kumimoji="0" lang="en-US" sz="1000" b="0" i="0" u="none" strike="noStrike" kern="1200" cap="none" spc="0" normalizeH="0" baseline="0" noProof="0" smtClean="0">
                <a:ln>
                  <a:noFill/>
                </a:ln>
                <a:solidFill>
                  <a:srgbClr val="000000">
                    <a:tint val="75000"/>
                  </a:srgbClr>
                </a:solidFill>
                <a:effectLst/>
                <a:uLnTx/>
                <a:uFillTx/>
                <a:latin typeface="Museo Sans 500"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srgbClr val="000000">
                  <a:tint val="75000"/>
                </a:srgbClr>
              </a:solidFill>
              <a:effectLst/>
              <a:uLnTx/>
              <a:uFillTx/>
              <a:latin typeface="Museo Sans 500" charset="0"/>
            </a:endParaRPr>
          </a:p>
        </p:txBody>
      </p:sp>
      <p:sp>
        <p:nvSpPr>
          <p:cNvPr id="6" name="Rechthoek 5">
            <a:extLst>
              <a:ext uri="{FF2B5EF4-FFF2-40B4-BE49-F238E27FC236}">
                <a16:creationId xmlns:a16="http://schemas.microsoft.com/office/drawing/2014/main" id="{8BA1AB67-D618-C8EF-E2C4-A8A20BDC7661}"/>
              </a:ext>
            </a:extLst>
          </p:cNvPr>
          <p:cNvSpPr/>
          <p:nvPr/>
        </p:nvSpPr>
        <p:spPr>
          <a:xfrm>
            <a:off x="5135217" y="6184196"/>
            <a:ext cx="1663148" cy="500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Tijdelijke aanduiding voor tekst 3">
            <a:extLst>
              <a:ext uri="{FF2B5EF4-FFF2-40B4-BE49-F238E27FC236}">
                <a16:creationId xmlns:a16="http://schemas.microsoft.com/office/drawing/2014/main" id="{C6E6B7FD-93E4-2CD6-79D5-C3DE35ED1C9E}"/>
              </a:ext>
            </a:extLst>
          </p:cNvPr>
          <p:cNvSpPr>
            <a:spLocks noGrp="1"/>
          </p:cNvSpPr>
          <p:nvPr>
            <p:ph type="body" sz="quarter" idx="10"/>
          </p:nvPr>
        </p:nvSpPr>
        <p:spPr>
          <a:xfrm>
            <a:off x="466725" y="1299882"/>
            <a:ext cx="5491733" cy="5104157"/>
          </a:xfrm>
        </p:spPr>
        <p:txBody>
          <a:bodyPr/>
          <a:lstStyle/>
          <a:p>
            <a:pPr marL="0" indent="0">
              <a:buNone/>
            </a:pPr>
            <a:r>
              <a:rPr lang="nl-NL" sz="1600" dirty="0">
                <a:solidFill>
                  <a:schemeClr val="accent1"/>
                </a:solidFill>
                <a:latin typeface="Museo Sans 500" panose="02000000000000000000" pitchFamily="50" charset="0"/>
              </a:rPr>
              <a:t>Kwaliteiten: </a:t>
            </a:r>
          </a:p>
          <a:p>
            <a:r>
              <a:rPr lang="nl-NL" sz="1600" dirty="0">
                <a:latin typeface="Museo Sans 300" panose="02000000000000000000" pitchFamily="50" charset="0"/>
              </a:rPr>
              <a:t>Ruimtelijk, variërend, groen en waterrijk en het is er nog betrekkelijk rustig. Het gebied is echt </a:t>
            </a:r>
            <a:r>
              <a:rPr lang="nl-NL" sz="1600" dirty="0" err="1">
                <a:latin typeface="Museo Sans 300" panose="02000000000000000000" pitchFamily="50" charset="0"/>
              </a:rPr>
              <a:t>Aalsmeers</a:t>
            </a:r>
            <a:r>
              <a:rPr lang="nl-NL" sz="1600" dirty="0">
                <a:latin typeface="Museo Sans 300" panose="02000000000000000000" pitchFamily="50" charset="0"/>
              </a:rPr>
              <a:t>;</a:t>
            </a:r>
          </a:p>
          <a:p>
            <a:r>
              <a:rPr lang="nl-NL" sz="1600" dirty="0">
                <a:latin typeface="Museo Sans 300" panose="02000000000000000000" pitchFamily="50" charset="0"/>
              </a:rPr>
              <a:t>Hoge natuurkwaliteit in Schinkelbos en als ecologische verbindingszone richting het Amsterdamse bos;</a:t>
            </a:r>
          </a:p>
          <a:p>
            <a:r>
              <a:rPr lang="nl-NL" sz="1600" dirty="0">
                <a:latin typeface="Museo Sans 300" panose="02000000000000000000" pitchFamily="50" charset="0"/>
              </a:rPr>
              <a:t>Cultuurhistorische waarden en ruimte voor recreatie;</a:t>
            </a:r>
          </a:p>
          <a:p>
            <a:r>
              <a:rPr lang="nl-NL" sz="1600" dirty="0">
                <a:latin typeface="Museo Sans 300" panose="02000000000000000000" pitchFamily="50" charset="0"/>
              </a:rPr>
              <a:t>De rode essenlaan bij de </a:t>
            </a:r>
            <a:r>
              <a:rPr lang="nl-NL" sz="1600" dirty="0" err="1">
                <a:latin typeface="Museo Sans 300" panose="02000000000000000000" pitchFamily="50" charset="0"/>
              </a:rPr>
              <a:t>Rietwijkeroordweg</a:t>
            </a:r>
            <a:r>
              <a:rPr lang="nl-NL" sz="1600" dirty="0">
                <a:latin typeface="Museo Sans 300" panose="02000000000000000000" pitchFamily="50" charset="0"/>
              </a:rPr>
              <a:t> wordt specifiek als waardevol genoemd.</a:t>
            </a:r>
          </a:p>
          <a:p>
            <a:pPr marL="0" indent="0">
              <a:buNone/>
            </a:pPr>
            <a:endParaRPr lang="nl-NL" sz="1600" dirty="0">
              <a:solidFill>
                <a:schemeClr val="accent1"/>
              </a:solidFill>
              <a:highlight>
                <a:srgbClr val="FFFF00"/>
              </a:highlight>
              <a:latin typeface="Museo Sans 500" panose="02000000000000000000" pitchFamily="50" charset="0"/>
            </a:endParaRPr>
          </a:p>
          <a:p>
            <a:pPr marL="0" indent="0">
              <a:buNone/>
            </a:pPr>
            <a:r>
              <a:rPr lang="nl-NL" sz="1600" dirty="0">
                <a:solidFill>
                  <a:schemeClr val="accent1"/>
                </a:solidFill>
                <a:latin typeface="Museo Sans 500" panose="02000000000000000000" pitchFamily="50" charset="0"/>
              </a:rPr>
              <a:t>Kansen: </a:t>
            </a:r>
          </a:p>
          <a:p>
            <a:pPr>
              <a:buFont typeface="Wingdings" panose="05000000000000000000" pitchFamily="2" charset="2"/>
              <a:buChar char="§"/>
            </a:pPr>
            <a:r>
              <a:rPr lang="nl-NL" sz="1600" dirty="0">
                <a:latin typeface="Museo Sans 300" panose="02000000000000000000" pitchFamily="50" charset="0"/>
              </a:rPr>
              <a:t>Schinkelpolder als </a:t>
            </a:r>
            <a:r>
              <a:rPr lang="nl-NL" sz="1600" dirty="0" err="1">
                <a:latin typeface="Museo Sans 300" panose="02000000000000000000" pitchFamily="50" charset="0"/>
              </a:rPr>
              <a:t>eco</a:t>
            </a:r>
            <a:r>
              <a:rPr lang="nl-NL" sz="1600" dirty="0">
                <a:latin typeface="Museo Sans 300" panose="02000000000000000000" pitchFamily="50" charset="0"/>
              </a:rPr>
              <a:t>-bedrijventerrein, waar </a:t>
            </a:r>
            <a:r>
              <a:rPr lang="nl-NL" sz="1600" dirty="0" err="1">
                <a:latin typeface="Museo Sans 300" panose="02000000000000000000" pitchFamily="50" charset="0"/>
              </a:rPr>
              <a:t>natuurinclusief</a:t>
            </a:r>
            <a:r>
              <a:rPr lang="nl-NL" sz="1600" dirty="0">
                <a:latin typeface="Museo Sans 300" panose="02000000000000000000" pitchFamily="50" charset="0"/>
              </a:rPr>
              <a:t> gebouwd wordt. Aanleg wandelroutes, ook voor werknemers; </a:t>
            </a:r>
          </a:p>
          <a:p>
            <a:pPr>
              <a:buFont typeface="Wingdings" panose="05000000000000000000" pitchFamily="2" charset="2"/>
              <a:buChar char="§"/>
            </a:pPr>
            <a:r>
              <a:rPr lang="nl-NL" sz="1600" dirty="0">
                <a:latin typeface="Museo Sans 300" panose="02000000000000000000" pitchFamily="50" charset="0"/>
              </a:rPr>
              <a:t>Aanleggen/versterken dragende grove- en fijnmazige structuren en aanwijzen focusgebieden;</a:t>
            </a:r>
          </a:p>
          <a:p>
            <a:pPr>
              <a:buFont typeface="Wingdings" panose="05000000000000000000" pitchFamily="2" charset="2"/>
              <a:buChar char="§"/>
            </a:pPr>
            <a:r>
              <a:rPr lang="nl-NL" sz="1600" dirty="0">
                <a:latin typeface="Museo Sans 300" panose="02000000000000000000" pitchFamily="50" charset="0"/>
              </a:rPr>
              <a:t>Opzetten parkmanagement;</a:t>
            </a:r>
          </a:p>
          <a:p>
            <a:pPr marL="0" indent="0">
              <a:buNone/>
            </a:pPr>
            <a:endParaRPr lang="nl-NL" sz="1600" dirty="0">
              <a:latin typeface="Museo Sans 300" panose="02000000000000000000" pitchFamily="50" charset="0"/>
            </a:endParaRPr>
          </a:p>
          <a:p>
            <a:pPr marL="0" indent="0">
              <a:buNone/>
            </a:pPr>
            <a:endParaRPr lang="nl-NL" sz="1600" dirty="0">
              <a:latin typeface="Museo Sans 300" panose="02000000000000000000" pitchFamily="50" charset="0"/>
            </a:endParaRPr>
          </a:p>
          <a:p>
            <a:pPr>
              <a:buFont typeface="Wingdings" panose="05000000000000000000" pitchFamily="2" charset="2"/>
              <a:buChar char="§"/>
            </a:pPr>
            <a:endParaRPr lang="nl-NL" sz="1600" dirty="0">
              <a:latin typeface="Museo Sans 300" panose="02000000000000000000" pitchFamily="50" charset="0"/>
            </a:endParaRPr>
          </a:p>
          <a:p>
            <a:pPr marL="0" indent="0">
              <a:buNone/>
            </a:pPr>
            <a:endParaRPr lang="nl-NL" sz="1600" dirty="0">
              <a:latin typeface="Museo Sans 300" panose="02000000000000000000" pitchFamily="50" charset="0"/>
            </a:endParaRPr>
          </a:p>
        </p:txBody>
      </p:sp>
      <p:sp>
        <p:nvSpPr>
          <p:cNvPr id="5" name="Tijdelijke aanduiding voor tekst 3">
            <a:extLst>
              <a:ext uri="{FF2B5EF4-FFF2-40B4-BE49-F238E27FC236}">
                <a16:creationId xmlns:a16="http://schemas.microsoft.com/office/drawing/2014/main" id="{F1F5C1FD-71E3-BD1E-860F-23644707A1C5}"/>
              </a:ext>
            </a:extLst>
          </p:cNvPr>
          <p:cNvSpPr txBox="1">
            <a:spLocks/>
          </p:cNvSpPr>
          <p:nvPr/>
        </p:nvSpPr>
        <p:spPr>
          <a:xfrm>
            <a:off x="6233542" y="1299882"/>
            <a:ext cx="5339714" cy="4626991"/>
          </a:xfrm>
          <a:prstGeom prst="rect">
            <a:avLst/>
          </a:prstGeom>
        </p:spPr>
        <p:txBody>
          <a:bodyPr vert="horz" lIns="0" tIns="0" rIns="0" bIns="0"/>
          <a:lstStyle>
            <a:lvl1pPr marL="342900" indent="-342900" algn="l" defTabSz="914400" rtl="0" eaLnBrk="1" latinLnBrk="0" hangingPunct="1">
              <a:lnSpc>
                <a:spcPct val="100000"/>
              </a:lnSpc>
              <a:spcBef>
                <a:spcPts val="1000"/>
              </a:spcBef>
              <a:buClr>
                <a:schemeClr val="accent1"/>
              </a:buClr>
              <a:buFont typeface="Wingdings" charset="2"/>
              <a:buChar char="§"/>
              <a:defRPr lang="en-US" sz="2800" b="0" i="0" kern="1200" smtClean="0">
                <a:solidFill>
                  <a:schemeClr val="tx1"/>
                </a:solidFill>
                <a:effectLst/>
                <a:latin typeface="Museo Sans 300" charset="0"/>
                <a:ea typeface="Museo Sans 300" charset="0"/>
                <a:cs typeface="Museo Sans 300" charset="0"/>
              </a:defRPr>
            </a:lvl1pPr>
            <a:lvl2pPr marL="8001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2pPr>
            <a:lvl3pPr marL="12573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3pPr>
            <a:lvl4pPr marL="17145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4pPr>
            <a:lvl5pPr marL="21717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nl-NL" sz="1600" dirty="0">
                <a:latin typeface="Museo Sans 300" panose="02000000000000000000" pitchFamily="50" charset="0"/>
              </a:rPr>
              <a:t>Aanleg groene verbinding tussen </a:t>
            </a:r>
            <a:r>
              <a:rPr lang="nl-NL" sz="1600" dirty="0" err="1">
                <a:latin typeface="Museo Sans 300" panose="02000000000000000000" pitchFamily="50" charset="0"/>
              </a:rPr>
              <a:t>Rietwijkeroordweg</a:t>
            </a:r>
            <a:r>
              <a:rPr lang="nl-NL" sz="1600" dirty="0">
                <a:latin typeface="Museo Sans 300" panose="02000000000000000000" pitchFamily="50" charset="0"/>
              </a:rPr>
              <a:t> en het Schinkelbos;</a:t>
            </a:r>
          </a:p>
          <a:p>
            <a:r>
              <a:rPr lang="nl-NL" sz="1600" dirty="0">
                <a:latin typeface="Museo Sans 300" panose="02000000000000000000" pitchFamily="50" charset="0"/>
              </a:rPr>
              <a:t>Horeca als trekpleister, zorgt tevens voor veiligheid en toezicht;</a:t>
            </a:r>
          </a:p>
          <a:p>
            <a:r>
              <a:rPr lang="nl-NL" sz="1600" dirty="0">
                <a:latin typeface="Museo Sans 300" panose="02000000000000000000" pitchFamily="50" charset="0"/>
              </a:rPr>
              <a:t>Tuinvereniging/dagbesteding met maatschappelijke functie;</a:t>
            </a:r>
          </a:p>
          <a:p>
            <a:r>
              <a:rPr lang="nl-NL" sz="1600" dirty="0">
                <a:latin typeface="Museo Sans 300" panose="02000000000000000000" pitchFamily="50" charset="0"/>
              </a:rPr>
              <a:t>Herinrichting </a:t>
            </a:r>
            <a:r>
              <a:rPr lang="nl-NL" sz="1600" dirty="0" err="1">
                <a:latin typeface="Museo Sans 300" panose="02000000000000000000" pitchFamily="50" charset="0"/>
              </a:rPr>
              <a:t>Jac</a:t>
            </a:r>
            <a:r>
              <a:rPr lang="nl-NL" sz="1600" dirty="0">
                <a:latin typeface="Museo Sans 300" panose="02000000000000000000" pitchFamily="50" charset="0"/>
              </a:rPr>
              <a:t> </a:t>
            </a:r>
            <a:r>
              <a:rPr lang="nl-NL" sz="1600" dirty="0" err="1">
                <a:latin typeface="Museo Sans 300" panose="02000000000000000000" pitchFamily="50" charset="0"/>
              </a:rPr>
              <a:t>Takkade</a:t>
            </a:r>
            <a:r>
              <a:rPr lang="nl-NL" sz="1600" dirty="0">
                <a:latin typeface="Museo Sans 300" panose="02000000000000000000" pitchFamily="50" charset="0"/>
              </a:rPr>
              <a:t>;</a:t>
            </a:r>
          </a:p>
          <a:p>
            <a:r>
              <a:rPr lang="nl-NL" sz="1600" dirty="0">
                <a:latin typeface="Museo Sans 300" panose="02000000000000000000" pitchFamily="50" charset="0"/>
              </a:rPr>
              <a:t>Schuilgelegenheden tegen zon en regen voor dieren. </a:t>
            </a:r>
            <a:br>
              <a:rPr lang="nl-NL" sz="1600" dirty="0">
                <a:latin typeface="Museo Sans 300" panose="02000000000000000000" pitchFamily="50" charset="0"/>
              </a:rPr>
            </a:br>
            <a:endParaRPr lang="nl-NL" sz="1600" dirty="0">
              <a:latin typeface="Museo Sans 300" panose="02000000000000000000" pitchFamily="50" charset="0"/>
            </a:endParaRPr>
          </a:p>
          <a:p>
            <a:pPr marL="0" indent="0">
              <a:buNone/>
            </a:pPr>
            <a:r>
              <a:rPr lang="nl-NL" sz="1600" dirty="0">
                <a:solidFill>
                  <a:schemeClr val="accent1"/>
                </a:solidFill>
                <a:latin typeface="Museo Sans 500" panose="02000000000000000000" pitchFamily="50" charset="0"/>
              </a:rPr>
              <a:t>Aandachtspunten: </a:t>
            </a:r>
          </a:p>
          <a:p>
            <a:r>
              <a:rPr lang="nl-NL" sz="1600" dirty="0">
                <a:latin typeface="Museo Sans 300" panose="02000000000000000000" pitchFamily="50" charset="0"/>
              </a:rPr>
              <a:t>Heb aandacht voor verharding als gevolg van parkeerplaatsen;</a:t>
            </a:r>
          </a:p>
          <a:p>
            <a:r>
              <a:rPr lang="nl-NL" sz="1600" dirty="0">
                <a:latin typeface="Museo Sans 300" panose="02000000000000000000" pitchFamily="50" charset="0"/>
              </a:rPr>
              <a:t>Behoud natuurwaarde van het Schinkelbos (kwetsbaar) bij nieuwe ontwikkelingen; </a:t>
            </a:r>
          </a:p>
          <a:p>
            <a:r>
              <a:rPr lang="nl-NL" sz="1600" dirty="0">
                <a:latin typeface="Museo Sans 300" panose="02000000000000000000" pitchFamily="50" charset="0"/>
              </a:rPr>
              <a:t>Zorgen om verkeeronveilige recreatieve route (voor wandelen, fietsen of paardrijden). Ook zijn recreatieve verbindingen in delen van het gebied afwezig. </a:t>
            </a:r>
          </a:p>
        </p:txBody>
      </p:sp>
    </p:spTree>
    <p:extLst>
      <p:ext uri="{BB962C8B-B14F-4D97-AF65-F5344CB8AC3E}">
        <p14:creationId xmlns:p14="http://schemas.microsoft.com/office/powerpoint/2010/main" val="100492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D01FB29-1664-C9CB-E9A6-AF8E9F75B05A}"/>
              </a:ext>
            </a:extLst>
          </p:cNvPr>
          <p:cNvSpPr>
            <a:spLocks noGrp="1"/>
          </p:cNvSpPr>
          <p:nvPr>
            <p:ph type="body" sz="quarter" idx="12"/>
          </p:nvPr>
        </p:nvSpPr>
        <p:spPr>
          <a:xfrm>
            <a:off x="466724" y="453961"/>
            <a:ext cx="10775017" cy="518335"/>
          </a:xfrm>
        </p:spPr>
        <p:txBody>
          <a:bodyPr/>
          <a:lstStyle/>
          <a:p>
            <a:r>
              <a:rPr lang="nl-NL" dirty="0"/>
              <a:t>Gesprekstafel 1, 10 oktober</a:t>
            </a:r>
            <a:br>
              <a:rPr lang="nl-NL" dirty="0"/>
            </a:br>
            <a:r>
              <a:rPr lang="nl-NL" sz="1800" dirty="0">
                <a:solidFill>
                  <a:schemeClr val="accent1"/>
                </a:solidFill>
                <a:latin typeface="Museo Sans 300" panose="02000000000000000000" pitchFamily="50" charset="0"/>
              </a:rPr>
              <a:t>algemeen </a:t>
            </a:r>
            <a:endParaRPr lang="nl-NL" sz="1800" dirty="0"/>
          </a:p>
        </p:txBody>
      </p:sp>
      <p:sp>
        <p:nvSpPr>
          <p:cNvPr id="3" name="Tijdelijke aanduiding voor dianummer 2">
            <a:extLst>
              <a:ext uri="{FF2B5EF4-FFF2-40B4-BE49-F238E27FC236}">
                <a16:creationId xmlns:a16="http://schemas.microsoft.com/office/drawing/2014/main" id="{1610494B-4E23-5D51-4CAC-F8039684BDB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4AD23A-48DC-3D46-BBC8-42C5E8188150}" type="slidenum">
              <a:rPr kumimoji="0" lang="en-US" sz="1000" b="0" i="0" u="none" strike="noStrike" kern="1200" cap="none" spc="0" normalizeH="0" baseline="0" noProof="0" smtClean="0">
                <a:ln>
                  <a:noFill/>
                </a:ln>
                <a:solidFill>
                  <a:srgbClr val="000000">
                    <a:tint val="75000"/>
                  </a:srgbClr>
                </a:solidFill>
                <a:effectLst/>
                <a:uLnTx/>
                <a:uFillTx/>
                <a:latin typeface="Museo Sans 500"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000000">
                  <a:tint val="75000"/>
                </a:srgbClr>
              </a:solidFill>
              <a:effectLst/>
              <a:uLnTx/>
              <a:uFillTx/>
              <a:latin typeface="Museo Sans 500" charset="0"/>
            </a:endParaRPr>
          </a:p>
        </p:txBody>
      </p:sp>
      <p:sp>
        <p:nvSpPr>
          <p:cNvPr id="6" name="Rechthoek 5">
            <a:extLst>
              <a:ext uri="{FF2B5EF4-FFF2-40B4-BE49-F238E27FC236}">
                <a16:creationId xmlns:a16="http://schemas.microsoft.com/office/drawing/2014/main" id="{8BA1AB67-D618-C8EF-E2C4-A8A20BDC7661}"/>
              </a:ext>
            </a:extLst>
          </p:cNvPr>
          <p:cNvSpPr/>
          <p:nvPr/>
        </p:nvSpPr>
        <p:spPr>
          <a:xfrm>
            <a:off x="5135217" y="6184196"/>
            <a:ext cx="1663148" cy="500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Tijdelijke aanduiding voor tekst 3">
            <a:extLst>
              <a:ext uri="{FF2B5EF4-FFF2-40B4-BE49-F238E27FC236}">
                <a16:creationId xmlns:a16="http://schemas.microsoft.com/office/drawing/2014/main" id="{C6E6B7FD-93E4-2CD6-79D5-C3DE35ED1C9E}"/>
              </a:ext>
            </a:extLst>
          </p:cNvPr>
          <p:cNvSpPr>
            <a:spLocks noGrp="1"/>
          </p:cNvSpPr>
          <p:nvPr>
            <p:ph type="body" sz="quarter" idx="10"/>
          </p:nvPr>
        </p:nvSpPr>
        <p:spPr>
          <a:xfrm>
            <a:off x="466725" y="1299882"/>
            <a:ext cx="5491733" cy="5104157"/>
          </a:xfrm>
        </p:spPr>
        <p:txBody>
          <a:bodyPr/>
          <a:lstStyle/>
          <a:p>
            <a:pPr marL="0" indent="0">
              <a:buNone/>
            </a:pPr>
            <a:r>
              <a:rPr lang="nl-NL" sz="1600" dirty="0">
                <a:solidFill>
                  <a:schemeClr val="accent1"/>
                </a:solidFill>
                <a:latin typeface="Museo Sans 500" panose="02000000000000000000" pitchFamily="50" charset="0"/>
              </a:rPr>
              <a:t>Aandachtspunten:</a:t>
            </a:r>
          </a:p>
          <a:p>
            <a:r>
              <a:rPr lang="en-US" sz="1600" dirty="0" err="1">
                <a:latin typeface="Museo Sans 300" panose="02000000000000000000" pitchFamily="50" charset="0"/>
              </a:rPr>
              <a:t>Behoefte</a:t>
            </a:r>
            <a:r>
              <a:rPr lang="en-US" sz="1600" dirty="0">
                <a:latin typeface="Museo Sans 300" panose="02000000000000000000" pitchFamily="50" charset="0"/>
              </a:rPr>
              <a:t> </a:t>
            </a:r>
            <a:r>
              <a:rPr lang="en-US" sz="1600" dirty="0" err="1">
                <a:latin typeface="Museo Sans 300" panose="02000000000000000000" pitchFamily="50" charset="0"/>
              </a:rPr>
              <a:t>aan</a:t>
            </a:r>
            <a:r>
              <a:rPr lang="en-US" sz="1600" dirty="0">
                <a:latin typeface="Museo Sans 300" panose="02000000000000000000" pitchFamily="50" charset="0"/>
              </a:rPr>
              <a:t> </a:t>
            </a:r>
            <a:r>
              <a:rPr lang="en-US" sz="1600" dirty="0" err="1">
                <a:latin typeface="Museo Sans 300" panose="02000000000000000000" pitchFamily="50" charset="0"/>
              </a:rPr>
              <a:t>handhaving</a:t>
            </a:r>
            <a:r>
              <a:rPr lang="en-US" sz="1600" dirty="0">
                <a:latin typeface="Museo Sans 300" panose="02000000000000000000" pitchFamily="50" charset="0"/>
              </a:rPr>
              <a:t> (nu!) </a:t>
            </a:r>
            <a:r>
              <a:rPr lang="en-US" sz="1600" dirty="0" err="1">
                <a:latin typeface="Museo Sans 300" panose="02000000000000000000" pitchFamily="50" charset="0"/>
              </a:rPr>
              <a:t>en</a:t>
            </a:r>
            <a:r>
              <a:rPr lang="en-US" sz="1600" dirty="0">
                <a:latin typeface="Museo Sans 300" panose="02000000000000000000" pitchFamily="50" charset="0"/>
              </a:rPr>
              <a:t> </a:t>
            </a:r>
            <a:r>
              <a:rPr lang="en-US" sz="1600" dirty="0" err="1">
                <a:latin typeface="Museo Sans 300" panose="02000000000000000000" pitchFamily="50" charset="0"/>
              </a:rPr>
              <a:t>duidelijke</a:t>
            </a:r>
            <a:r>
              <a:rPr lang="en-US" sz="1600" dirty="0">
                <a:latin typeface="Museo Sans 300" panose="02000000000000000000" pitchFamily="50" charset="0"/>
              </a:rPr>
              <a:t> </a:t>
            </a:r>
            <a:r>
              <a:rPr lang="en-US" sz="1600" dirty="0" err="1">
                <a:latin typeface="Museo Sans 300" panose="02000000000000000000" pitchFamily="50" charset="0"/>
              </a:rPr>
              <a:t>keuzes</a:t>
            </a:r>
            <a:r>
              <a:rPr lang="en-US" sz="1600" dirty="0">
                <a:latin typeface="Museo Sans 300" panose="02000000000000000000" pitchFamily="50" charset="0"/>
              </a:rPr>
              <a:t> over de </a:t>
            </a:r>
            <a:r>
              <a:rPr lang="en-US" sz="1600" dirty="0" err="1">
                <a:latin typeface="Museo Sans 300" panose="02000000000000000000" pitchFamily="50" charset="0"/>
              </a:rPr>
              <a:t>toekomst</a:t>
            </a:r>
            <a:r>
              <a:rPr lang="en-US" sz="1600" dirty="0">
                <a:latin typeface="Museo Sans 300" panose="02000000000000000000" pitchFamily="50" charset="0"/>
              </a:rPr>
              <a:t>. </a:t>
            </a:r>
            <a:r>
              <a:rPr lang="en-US" sz="1600" dirty="0" err="1">
                <a:latin typeface="Museo Sans 300" panose="02000000000000000000" pitchFamily="50" charset="0"/>
              </a:rPr>
              <a:t>Behoefte</a:t>
            </a:r>
            <a:r>
              <a:rPr lang="en-US" sz="1600" dirty="0">
                <a:latin typeface="Museo Sans 300" panose="02000000000000000000" pitchFamily="50" charset="0"/>
              </a:rPr>
              <a:t> </a:t>
            </a:r>
            <a:r>
              <a:rPr lang="en-US" sz="1600" dirty="0" err="1">
                <a:latin typeface="Museo Sans 300" panose="02000000000000000000" pitchFamily="50" charset="0"/>
              </a:rPr>
              <a:t>aan</a:t>
            </a:r>
            <a:r>
              <a:rPr lang="en-US" sz="1600" dirty="0">
                <a:latin typeface="Museo Sans 300" panose="02000000000000000000" pitchFamily="50" charset="0"/>
              </a:rPr>
              <a:t> </a:t>
            </a:r>
            <a:r>
              <a:rPr lang="en-US" sz="1600" dirty="0" err="1">
                <a:latin typeface="Museo Sans 300" panose="02000000000000000000" pitchFamily="50" charset="0"/>
              </a:rPr>
              <a:t>een</a:t>
            </a:r>
            <a:r>
              <a:rPr lang="en-US" sz="1600" dirty="0">
                <a:latin typeface="Museo Sans 300" panose="02000000000000000000" pitchFamily="50" charset="0"/>
              </a:rPr>
              <a:t> </a:t>
            </a:r>
            <a:r>
              <a:rPr lang="en-US" sz="1600" dirty="0" err="1">
                <a:latin typeface="Museo Sans 300" panose="02000000000000000000" pitchFamily="50" charset="0"/>
              </a:rPr>
              <a:t>duidelijke</a:t>
            </a:r>
            <a:r>
              <a:rPr lang="en-US" sz="1600" dirty="0">
                <a:latin typeface="Museo Sans 300" panose="02000000000000000000" pitchFamily="50" charset="0"/>
              </a:rPr>
              <a:t> </a:t>
            </a:r>
            <a:r>
              <a:rPr lang="en-US" sz="1600" dirty="0" err="1">
                <a:latin typeface="Museo Sans 300" panose="02000000000000000000" pitchFamily="50" charset="0"/>
              </a:rPr>
              <a:t>visie</a:t>
            </a:r>
            <a:r>
              <a:rPr lang="en-US" sz="1600" dirty="0">
                <a:latin typeface="Museo Sans 300" panose="02000000000000000000" pitchFamily="50" charset="0"/>
              </a:rPr>
              <a:t>;</a:t>
            </a:r>
          </a:p>
          <a:p>
            <a:r>
              <a:rPr lang="en-US" sz="1600" dirty="0" err="1">
                <a:latin typeface="Museo Sans 300" panose="02000000000000000000" pitchFamily="50" charset="0"/>
              </a:rPr>
              <a:t>Snelheid</a:t>
            </a:r>
            <a:r>
              <a:rPr lang="en-US" sz="1600" dirty="0">
                <a:latin typeface="Museo Sans 300" panose="02000000000000000000" pitchFamily="50" charset="0"/>
              </a:rPr>
              <a:t> in </a:t>
            </a:r>
            <a:r>
              <a:rPr lang="en-US" sz="1600" dirty="0" err="1">
                <a:latin typeface="Museo Sans 300" panose="02000000000000000000" pitchFamily="50" charset="0"/>
              </a:rPr>
              <a:t>besluitvorming</a:t>
            </a:r>
            <a:r>
              <a:rPr lang="en-US" sz="1600" dirty="0">
                <a:latin typeface="Museo Sans 300" panose="02000000000000000000" pitchFamily="50" charset="0"/>
              </a:rPr>
              <a:t> is </a:t>
            </a:r>
            <a:r>
              <a:rPr lang="en-US" sz="1600" dirty="0" err="1">
                <a:latin typeface="Museo Sans 300" panose="02000000000000000000" pitchFamily="50" charset="0"/>
              </a:rPr>
              <a:t>hierbij</a:t>
            </a:r>
            <a:r>
              <a:rPr lang="en-US" sz="1600" dirty="0">
                <a:latin typeface="Museo Sans 300" panose="02000000000000000000" pitchFamily="50" charset="0"/>
              </a:rPr>
              <a:t> </a:t>
            </a:r>
            <a:r>
              <a:rPr lang="en-US" sz="1600" dirty="0" err="1">
                <a:latin typeface="Museo Sans 300" panose="02000000000000000000" pitchFamily="50" charset="0"/>
              </a:rPr>
              <a:t>gewenst</a:t>
            </a:r>
            <a:r>
              <a:rPr lang="en-US" sz="1600" dirty="0">
                <a:latin typeface="Museo Sans 300" panose="02000000000000000000" pitchFamily="50" charset="0"/>
              </a:rPr>
              <a:t>, </a:t>
            </a:r>
            <a:r>
              <a:rPr lang="en-US" sz="1600" dirty="0" err="1">
                <a:latin typeface="Museo Sans 300" panose="02000000000000000000" pitchFamily="50" charset="0"/>
              </a:rPr>
              <a:t>deelnemers</a:t>
            </a:r>
            <a:r>
              <a:rPr lang="en-US" sz="1600" dirty="0">
                <a:latin typeface="Museo Sans 300" panose="02000000000000000000" pitchFamily="50" charset="0"/>
              </a:rPr>
              <a:t> </a:t>
            </a:r>
            <a:r>
              <a:rPr lang="en-US" sz="1600" dirty="0" err="1">
                <a:latin typeface="Museo Sans 300" panose="02000000000000000000" pitchFamily="50" charset="0"/>
              </a:rPr>
              <a:t>willen</a:t>
            </a:r>
            <a:r>
              <a:rPr lang="en-US" sz="1600" dirty="0">
                <a:latin typeface="Museo Sans 300" panose="02000000000000000000" pitchFamily="50" charset="0"/>
              </a:rPr>
              <a:t> </a:t>
            </a:r>
            <a:r>
              <a:rPr lang="en-US" sz="1600" dirty="0" err="1">
                <a:latin typeface="Museo Sans 300" panose="02000000000000000000" pitchFamily="50" charset="0"/>
              </a:rPr>
              <a:t>weten</a:t>
            </a:r>
            <a:r>
              <a:rPr lang="en-US" sz="1600" dirty="0">
                <a:latin typeface="Museo Sans 300" panose="02000000000000000000" pitchFamily="50" charset="0"/>
              </a:rPr>
              <a:t> </a:t>
            </a:r>
            <a:r>
              <a:rPr lang="en-US" sz="1600" dirty="0" err="1">
                <a:latin typeface="Museo Sans 300" panose="02000000000000000000" pitchFamily="50" charset="0"/>
              </a:rPr>
              <a:t>waar</a:t>
            </a:r>
            <a:r>
              <a:rPr lang="en-US" sz="1600" dirty="0">
                <a:latin typeface="Museo Sans 300" panose="02000000000000000000" pitchFamily="50" charset="0"/>
              </a:rPr>
              <a:t> ze </a:t>
            </a:r>
            <a:r>
              <a:rPr lang="en-US" sz="1600" dirty="0" err="1">
                <a:latin typeface="Museo Sans 300" panose="02000000000000000000" pitchFamily="50" charset="0"/>
              </a:rPr>
              <a:t>aan</a:t>
            </a:r>
            <a:r>
              <a:rPr lang="en-US" sz="1600" dirty="0">
                <a:latin typeface="Museo Sans 300" panose="02000000000000000000" pitchFamily="50" charset="0"/>
              </a:rPr>
              <a:t> toe </a:t>
            </a:r>
            <a:r>
              <a:rPr lang="en-US" sz="1600" dirty="0" err="1">
                <a:latin typeface="Museo Sans 300" panose="02000000000000000000" pitchFamily="50" charset="0"/>
              </a:rPr>
              <a:t>zijn</a:t>
            </a:r>
            <a:r>
              <a:rPr lang="en-US" sz="1600" dirty="0">
                <a:latin typeface="Museo Sans 300" panose="02000000000000000000" pitchFamily="50" charset="0"/>
              </a:rPr>
              <a:t>;</a:t>
            </a:r>
          </a:p>
          <a:p>
            <a:r>
              <a:rPr lang="en-US" sz="1600" dirty="0">
                <a:latin typeface="Museo Sans 300" panose="02000000000000000000" pitchFamily="50" charset="0"/>
              </a:rPr>
              <a:t>Zorg </a:t>
            </a:r>
            <a:r>
              <a:rPr lang="en-US" sz="1600" dirty="0" err="1">
                <a:latin typeface="Museo Sans 300" panose="02000000000000000000" pitchFamily="50" charset="0"/>
              </a:rPr>
              <a:t>voor</a:t>
            </a:r>
            <a:r>
              <a:rPr lang="en-US" sz="1600" dirty="0">
                <a:latin typeface="Museo Sans 300" panose="02000000000000000000" pitchFamily="50" charset="0"/>
              </a:rPr>
              <a:t> </a:t>
            </a:r>
            <a:r>
              <a:rPr lang="en-US" sz="1600" dirty="0" err="1">
                <a:latin typeface="Museo Sans 300" panose="02000000000000000000" pitchFamily="50" charset="0"/>
              </a:rPr>
              <a:t>een</a:t>
            </a:r>
            <a:r>
              <a:rPr lang="en-US" sz="1600" dirty="0">
                <a:latin typeface="Museo Sans 300" panose="02000000000000000000" pitchFamily="50" charset="0"/>
              </a:rPr>
              <a:t> </a:t>
            </a:r>
            <a:r>
              <a:rPr lang="en-US" sz="1600" dirty="0" err="1">
                <a:latin typeface="Museo Sans 300" panose="02000000000000000000" pitchFamily="50" charset="0"/>
              </a:rPr>
              <a:t>duidelijke</a:t>
            </a:r>
            <a:r>
              <a:rPr lang="en-US" sz="1600" dirty="0">
                <a:latin typeface="Museo Sans 300" panose="02000000000000000000" pitchFamily="50" charset="0"/>
              </a:rPr>
              <a:t> </a:t>
            </a:r>
            <a:r>
              <a:rPr lang="en-US" sz="1600" dirty="0" err="1">
                <a:latin typeface="Museo Sans 300" panose="02000000000000000000" pitchFamily="50" charset="0"/>
              </a:rPr>
              <a:t>structuur</a:t>
            </a:r>
            <a:r>
              <a:rPr lang="en-US" sz="1600" dirty="0">
                <a:latin typeface="Museo Sans 300" panose="02000000000000000000" pitchFamily="50" charset="0"/>
              </a:rPr>
              <a:t> in de </a:t>
            </a:r>
            <a:r>
              <a:rPr lang="en-US" sz="1600" dirty="0" err="1">
                <a:latin typeface="Museo Sans 300" panose="02000000000000000000" pitchFamily="50" charset="0"/>
              </a:rPr>
              <a:t>Schinkelpolder</a:t>
            </a:r>
            <a:r>
              <a:rPr lang="en-US" sz="1600" dirty="0">
                <a:latin typeface="Museo Sans 300" panose="02000000000000000000" pitchFamily="50" charset="0"/>
              </a:rPr>
              <a:t>. Het </a:t>
            </a:r>
            <a:r>
              <a:rPr lang="en-US" sz="1600" dirty="0" err="1">
                <a:latin typeface="Museo Sans 300" panose="02000000000000000000" pitchFamily="50" charset="0"/>
              </a:rPr>
              <a:t>gebied</a:t>
            </a:r>
            <a:r>
              <a:rPr lang="en-US" sz="1600" dirty="0">
                <a:latin typeface="Museo Sans 300" panose="02000000000000000000" pitchFamily="50" charset="0"/>
              </a:rPr>
              <a:t> </a:t>
            </a:r>
            <a:r>
              <a:rPr lang="en-US" sz="1600" dirty="0" err="1">
                <a:latin typeface="Museo Sans 300" panose="02000000000000000000" pitchFamily="50" charset="0"/>
              </a:rPr>
              <a:t>wordt</a:t>
            </a:r>
            <a:r>
              <a:rPr lang="en-US" sz="1600" dirty="0">
                <a:latin typeface="Museo Sans 300" panose="02000000000000000000" pitchFamily="50" charset="0"/>
              </a:rPr>
              <a:t> door </a:t>
            </a:r>
            <a:r>
              <a:rPr lang="en-US" sz="1600" dirty="0" err="1">
                <a:latin typeface="Museo Sans 300" panose="02000000000000000000" pitchFamily="50" charset="0"/>
              </a:rPr>
              <a:t>sommige</a:t>
            </a:r>
            <a:r>
              <a:rPr lang="en-US" sz="1600" dirty="0">
                <a:latin typeface="Museo Sans 300" panose="02000000000000000000" pitchFamily="50" charset="0"/>
              </a:rPr>
              <a:t> </a:t>
            </a:r>
            <a:r>
              <a:rPr lang="en-US" sz="1600" dirty="0" err="1">
                <a:latin typeface="Museo Sans 300" panose="02000000000000000000" pitchFamily="50" charset="0"/>
              </a:rPr>
              <a:t>deelnemers</a:t>
            </a:r>
            <a:r>
              <a:rPr lang="en-US" sz="1600" dirty="0">
                <a:latin typeface="Museo Sans 300" panose="02000000000000000000" pitchFamily="50" charset="0"/>
              </a:rPr>
              <a:t> </a:t>
            </a:r>
            <a:r>
              <a:rPr lang="en-US" sz="1600" dirty="0" err="1">
                <a:latin typeface="Museo Sans 300" panose="02000000000000000000" pitchFamily="50" charset="0"/>
              </a:rPr>
              <a:t>als</a:t>
            </a:r>
            <a:r>
              <a:rPr lang="en-US" sz="1600" dirty="0">
                <a:latin typeface="Museo Sans 300" panose="02000000000000000000" pitchFamily="50" charset="0"/>
              </a:rPr>
              <a:t> </a:t>
            </a:r>
            <a:r>
              <a:rPr lang="en-US" sz="1600" dirty="0" err="1">
                <a:latin typeface="Museo Sans 300" panose="02000000000000000000" pitchFamily="50" charset="0"/>
              </a:rPr>
              <a:t>een</a:t>
            </a:r>
            <a:r>
              <a:rPr lang="en-US" sz="1600" dirty="0">
                <a:latin typeface="Museo Sans 300" panose="02000000000000000000" pitchFamily="50" charset="0"/>
              </a:rPr>
              <a:t> ‘</a:t>
            </a:r>
            <a:r>
              <a:rPr lang="en-US" sz="1600" dirty="0" err="1">
                <a:latin typeface="Museo Sans 300" panose="02000000000000000000" pitchFamily="50" charset="0"/>
              </a:rPr>
              <a:t>rommeltje</a:t>
            </a:r>
            <a:r>
              <a:rPr lang="en-US" sz="1600" dirty="0">
                <a:latin typeface="Museo Sans 300" panose="02000000000000000000" pitchFamily="50" charset="0"/>
              </a:rPr>
              <a:t>’ </a:t>
            </a:r>
            <a:r>
              <a:rPr lang="en-US" sz="1600" dirty="0" err="1">
                <a:latin typeface="Museo Sans 300" panose="02000000000000000000" pitchFamily="50" charset="0"/>
              </a:rPr>
              <a:t>ervaren</a:t>
            </a:r>
            <a:r>
              <a:rPr lang="en-US" sz="1600" dirty="0">
                <a:latin typeface="Museo Sans 300" panose="02000000000000000000" pitchFamily="50" charset="0"/>
              </a:rPr>
              <a:t>;</a:t>
            </a:r>
          </a:p>
          <a:p>
            <a:r>
              <a:rPr lang="en-US" sz="1600" dirty="0" err="1">
                <a:latin typeface="Museo Sans 300" panose="02000000000000000000" pitchFamily="50" charset="0"/>
              </a:rPr>
              <a:t>Belangrijk</a:t>
            </a:r>
            <a:r>
              <a:rPr lang="en-US" sz="1600" dirty="0">
                <a:latin typeface="Museo Sans 300" panose="02000000000000000000" pitchFamily="50" charset="0"/>
              </a:rPr>
              <a:t> </a:t>
            </a:r>
            <a:r>
              <a:rPr lang="en-US" sz="1600" dirty="0" err="1">
                <a:latin typeface="Museo Sans 300" panose="02000000000000000000" pitchFamily="50" charset="0"/>
              </a:rPr>
              <a:t>dat</a:t>
            </a:r>
            <a:r>
              <a:rPr lang="en-US" sz="1600" dirty="0">
                <a:latin typeface="Museo Sans 300" panose="02000000000000000000" pitchFamily="50" charset="0"/>
              </a:rPr>
              <a:t> </a:t>
            </a:r>
            <a:r>
              <a:rPr lang="en-US" sz="1600" dirty="0" err="1">
                <a:latin typeface="Museo Sans 300" panose="02000000000000000000" pitchFamily="50" charset="0"/>
              </a:rPr>
              <a:t>ondernemers</a:t>
            </a:r>
            <a:r>
              <a:rPr lang="en-US" sz="1600" dirty="0">
                <a:latin typeface="Museo Sans 300" panose="02000000000000000000" pitchFamily="50" charset="0"/>
              </a:rPr>
              <a:t> </a:t>
            </a:r>
            <a:r>
              <a:rPr lang="en-US" sz="1600" dirty="0" err="1">
                <a:latin typeface="Museo Sans 300" panose="02000000000000000000" pitchFamily="50" charset="0"/>
              </a:rPr>
              <a:t>wel</a:t>
            </a:r>
            <a:r>
              <a:rPr lang="en-US" sz="1600" dirty="0">
                <a:latin typeface="Museo Sans 300" panose="02000000000000000000" pitchFamily="50" charset="0"/>
              </a:rPr>
              <a:t> </a:t>
            </a:r>
            <a:r>
              <a:rPr lang="en-US" sz="1600" dirty="0" err="1">
                <a:latin typeface="Museo Sans 300" panose="02000000000000000000" pitchFamily="50" charset="0"/>
              </a:rPr>
              <a:t>nog</a:t>
            </a:r>
            <a:r>
              <a:rPr lang="en-US" sz="1600" dirty="0">
                <a:latin typeface="Museo Sans 300" panose="02000000000000000000" pitchFamily="50" charset="0"/>
              </a:rPr>
              <a:t> </a:t>
            </a:r>
            <a:r>
              <a:rPr lang="en-US" sz="1600" dirty="0" err="1">
                <a:latin typeface="Museo Sans 300" panose="02000000000000000000" pitchFamily="50" charset="0"/>
              </a:rPr>
              <a:t>rendabel</a:t>
            </a:r>
            <a:r>
              <a:rPr lang="en-US" sz="1600" dirty="0">
                <a:latin typeface="Museo Sans 300" panose="02000000000000000000" pitchFamily="50" charset="0"/>
              </a:rPr>
              <a:t> </a:t>
            </a:r>
            <a:r>
              <a:rPr lang="en-US" sz="1600" dirty="0" err="1">
                <a:latin typeface="Museo Sans 300" panose="02000000000000000000" pitchFamily="50" charset="0"/>
              </a:rPr>
              <a:t>kunnen</a:t>
            </a:r>
            <a:r>
              <a:rPr lang="en-US" sz="1600" dirty="0">
                <a:latin typeface="Museo Sans 300" panose="02000000000000000000" pitchFamily="50" charset="0"/>
              </a:rPr>
              <a:t> </a:t>
            </a:r>
            <a:r>
              <a:rPr lang="en-US" sz="1600" dirty="0" err="1">
                <a:latin typeface="Museo Sans 300" panose="02000000000000000000" pitchFamily="50" charset="0"/>
              </a:rPr>
              <a:t>ondernemen</a:t>
            </a:r>
            <a:r>
              <a:rPr lang="en-US" sz="1600" dirty="0">
                <a:latin typeface="Museo Sans 300" panose="02000000000000000000" pitchFamily="50" charset="0"/>
              </a:rPr>
              <a:t> in de </a:t>
            </a:r>
            <a:r>
              <a:rPr lang="en-US" sz="1600" dirty="0" err="1">
                <a:latin typeface="Museo Sans 300" panose="02000000000000000000" pitchFamily="50" charset="0"/>
              </a:rPr>
              <a:t>Schinkelpolder</a:t>
            </a:r>
            <a:r>
              <a:rPr lang="en-US" sz="1600" dirty="0">
                <a:latin typeface="Museo Sans 300" panose="02000000000000000000" pitchFamily="50" charset="0"/>
              </a:rPr>
              <a:t>;</a:t>
            </a:r>
          </a:p>
          <a:p>
            <a:endParaRPr lang="en-US" sz="1600" dirty="0">
              <a:latin typeface="Museo Sans 300" panose="02000000000000000000" pitchFamily="50" charset="0"/>
            </a:endParaRPr>
          </a:p>
          <a:p>
            <a:pPr marL="0" indent="0">
              <a:buNone/>
            </a:pPr>
            <a:endParaRPr lang="nl-NL" sz="1600" dirty="0">
              <a:solidFill>
                <a:schemeClr val="accent1"/>
              </a:solidFill>
              <a:highlight>
                <a:srgbClr val="FFFF00"/>
              </a:highlight>
              <a:latin typeface="Museo Sans 500" panose="02000000000000000000" pitchFamily="50" charset="0"/>
            </a:endParaRPr>
          </a:p>
          <a:p>
            <a:pPr marL="0" indent="0">
              <a:buNone/>
            </a:pPr>
            <a:endParaRPr lang="nl-NL" sz="1600" dirty="0">
              <a:latin typeface="Museo Sans 300" panose="02000000000000000000" pitchFamily="50" charset="0"/>
            </a:endParaRPr>
          </a:p>
          <a:p>
            <a:pPr marL="0" indent="0">
              <a:buNone/>
            </a:pPr>
            <a:endParaRPr lang="nl-NL" sz="1600" dirty="0">
              <a:latin typeface="Museo Sans 300" panose="02000000000000000000" pitchFamily="50" charset="0"/>
            </a:endParaRPr>
          </a:p>
          <a:p>
            <a:pPr>
              <a:buFont typeface="Wingdings" panose="05000000000000000000" pitchFamily="2" charset="2"/>
              <a:buChar char="§"/>
            </a:pPr>
            <a:endParaRPr lang="nl-NL" sz="1600" dirty="0">
              <a:latin typeface="Museo Sans 300" panose="02000000000000000000" pitchFamily="50" charset="0"/>
            </a:endParaRPr>
          </a:p>
          <a:p>
            <a:pPr marL="0" indent="0">
              <a:buNone/>
            </a:pPr>
            <a:endParaRPr lang="nl-NL" sz="1600" dirty="0">
              <a:latin typeface="Museo Sans 300" panose="02000000000000000000" pitchFamily="50" charset="0"/>
            </a:endParaRPr>
          </a:p>
        </p:txBody>
      </p:sp>
      <p:sp>
        <p:nvSpPr>
          <p:cNvPr id="5" name="Tijdelijke aanduiding voor tekst 3">
            <a:extLst>
              <a:ext uri="{FF2B5EF4-FFF2-40B4-BE49-F238E27FC236}">
                <a16:creationId xmlns:a16="http://schemas.microsoft.com/office/drawing/2014/main" id="{F1F5C1FD-71E3-BD1E-860F-23644707A1C5}"/>
              </a:ext>
            </a:extLst>
          </p:cNvPr>
          <p:cNvSpPr txBox="1">
            <a:spLocks/>
          </p:cNvSpPr>
          <p:nvPr/>
        </p:nvSpPr>
        <p:spPr>
          <a:xfrm>
            <a:off x="6233542" y="1299882"/>
            <a:ext cx="5339714" cy="4626991"/>
          </a:xfrm>
          <a:prstGeom prst="rect">
            <a:avLst/>
          </a:prstGeom>
        </p:spPr>
        <p:txBody>
          <a:bodyPr vert="horz" lIns="0" tIns="0" rIns="0" bIns="0"/>
          <a:lstStyle>
            <a:lvl1pPr marL="342900" indent="-342900" algn="l" defTabSz="914400" rtl="0" eaLnBrk="1" latinLnBrk="0" hangingPunct="1">
              <a:lnSpc>
                <a:spcPct val="100000"/>
              </a:lnSpc>
              <a:spcBef>
                <a:spcPts val="1000"/>
              </a:spcBef>
              <a:buClr>
                <a:schemeClr val="accent1"/>
              </a:buClr>
              <a:buFont typeface="Wingdings" charset="2"/>
              <a:buChar char="§"/>
              <a:defRPr lang="en-US" sz="2800" b="0" i="0" kern="1200" smtClean="0">
                <a:solidFill>
                  <a:schemeClr val="tx1"/>
                </a:solidFill>
                <a:effectLst/>
                <a:latin typeface="Museo Sans 300" charset="0"/>
                <a:ea typeface="Museo Sans 300" charset="0"/>
                <a:cs typeface="Museo Sans 300" charset="0"/>
              </a:defRPr>
            </a:lvl1pPr>
            <a:lvl2pPr marL="8001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2pPr>
            <a:lvl3pPr marL="12573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3pPr>
            <a:lvl4pPr marL="17145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4pPr>
            <a:lvl5pPr marL="2171700" indent="-342900" algn="l" defTabSz="914400" rtl="0" eaLnBrk="1" latinLnBrk="0" hangingPunct="1">
              <a:lnSpc>
                <a:spcPct val="90000"/>
              </a:lnSpc>
              <a:spcBef>
                <a:spcPts val="500"/>
              </a:spcBef>
              <a:buClr>
                <a:schemeClr val="accent1"/>
              </a:buClr>
              <a:buFont typeface="Wingdings" charset="2"/>
              <a:buChar char="§"/>
              <a:defRPr sz="2800" b="0" i="0" kern="1200">
                <a:solidFill>
                  <a:schemeClr val="tx1"/>
                </a:solidFill>
                <a:latin typeface="Museo Sans 300" charset="0"/>
                <a:ea typeface="Museo Sans 300" charset="0"/>
                <a:cs typeface="Museo Sans 30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nl-NL" sz="1600" dirty="0">
              <a:latin typeface="Museo Sans 300" panose="02000000000000000000" pitchFamily="50" charset="0"/>
            </a:endParaRPr>
          </a:p>
        </p:txBody>
      </p:sp>
    </p:spTree>
    <p:extLst>
      <p:ext uri="{BB962C8B-B14F-4D97-AF65-F5344CB8AC3E}">
        <p14:creationId xmlns:p14="http://schemas.microsoft.com/office/powerpoint/2010/main" val="306703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66725" y="453961"/>
            <a:ext cx="8769594" cy="518335"/>
          </a:xfrm>
        </p:spPr>
        <p:txBody>
          <a:bodyPr/>
          <a:lstStyle/>
          <a:p>
            <a:r>
              <a:rPr lang="en-US" dirty="0"/>
              <a:t>Context </a:t>
            </a:r>
            <a:r>
              <a:rPr lang="en-US" dirty="0" err="1"/>
              <a:t>toekomstvisie</a:t>
            </a:r>
            <a:r>
              <a:rPr lang="en-US" dirty="0"/>
              <a:t> </a:t>
            </a:r>
            <a:r>
              <a:rPr lang="en-US" dirty="0" err="1"/>
              <a:t>Schinkelpolder</a:t>
            </a:r>
            <a:endParaRPr lang="en-US" dirty="0"/>
          </a:p>
        </p:txBody>
      </p:sp>
      <p:sp>
        <p:nvSpPr>
          <p:cNvPr id="4" name="Slide Number Placeholder 3"/>
          <p:cNvSpPr>
            <a:spLocks noGrp="1"/>
          </p:cNvSpPr>
          <p:nvPr>
            <p:ph type="sldNum" sz="quarter" idx="4"/>
          </p:nvPr>
        </p:nvSpPr>
        <p:spPr>
          <a:xfrm>
            <a:off x="8996686" y="6323686"/>
            <a:ext cx="2743200" cy="377003"/>
          </a:xfrm>
        </p:spPr>
        <p:txBody>
          <a:bodyPr/>
          <a:lstStyle/>
          <a:p>
            <a:fld id="{3C4AD23A-48DC-3D46-BBC8-42C5E8188150}" type="slidenum">
              <a:rPr lang="en-US" smtClean="0"/>
              <a:pPr/>
              <a:t>2</a:t>
            </a:fld>
            <a:endParaRPr lang="en-US" dirty="0"/>
          </a:p>
        </p:txBody>
      </p:sp>
      <p:sp>
        <p:nvSpPr>
          <p:cNvPr id="2" name="Text Placeholder 1"/>
          <p:cNvSpPr>
            <a:spLocks noGrp="1"/>
          </p:cNvSpPr>
          <p:nvPr>
            <p:ph type="body" sz="quarter" idx="10"/>
          </p:nvPr>
        </p:nvSpPr>
        <p:spPr>
          <a:xfrm>
            <a:off x="6135947" y="1256808"/>
            <a:ext cx="5721477" cy="4165218"/>
          </a:xfrm>
        </p:spPr>
        <p:txBody>
          <a:bodyPr/>
          <a:lstStyle/>
          <a:p>
            <a:r>
              <a:rPr lang="nl-NL" sz="1600" dirty="0"/>
              <a:t>Sinds 2010 hebben steeds meer kwekerijen in het zuidelijk deel van de Schinkelpolder zich toegespitst op de handel in plaats van de teelt zelf. Verschillende teelten zijn ook naar Afrika verschoven. Het gebied Schinkelpolder functioneert en oogt hierdoor inmiddels als een bedrijventerrein, maar is het (nog) niet. In lijn met de collegeagenda (2022-2026) heeft gemeente Aalsmeer de ambitie om de Schinkelpolder toekomstbestendig te maken. Daarnaast maakt de Schinkelpolder onderdeel uit van de </a:t>
            </a:r>
            <a:r>
              <a:rPr lang="nl-NL" sz="1600" dirty="0" err="1"/>
              <a:t>Westeinderscheg</a:t>
            </a:r>
            <a:r>
              <a:rPr lang="nl-NL" sz="1600" dirty="0"/>
              <a:t>. De gemeente Aalsmeer wens bij te dragen aan dit regionale programma, dat de groen-recreatieve structureren in de regio wil versterken. </a:t>
            </a:r>
          </a:p>
          <a:p>
            <a:r>
              <a:rPr lang="nl-NL" sz="1600" dirty="0"/>
              <a:t>Om deze ambities en actualiteit mee te nemen in ruimtelijk beleid én hierop te kunnen sturen, stelt de gemeente Aalsmeer een toekomstvisie op. Het doel van de toekomstvisie is om een nieuw ruimtelijk kader te maken om initiatieven in de Schinkelpolder af te wegen. Het realiseren van goede groen/recreatieve verbindingen in aansluiting op de </a:t>
            </a:r>
            <a:r>
              <a:rPr lang="nl-NL" sz="1600" dirty="0" err="1"/>
              <a:t>Westeinderscheg</a:t>
            </a:r>
            <a:r>
              <a:rPr lang="nl-NL" sz="1600" dirty="0"/>
              <a:t> wordt hierin meegenomen. </a:t>
            </a:r>
          </a:p>
        </p:txBody>
      </p:sp>
      <p:pic>
        <p:nvPicPr>
          <p:cNvPr id="9" name="Afbeelding 3">
            <a:extLst>
              <a:ext uri="{FF2B5EF4-FFF2-40B4-BE49-F238E27FC236}">
                <a16:creationId xmlns:a16="http://schemas.microsoft.com/office/drawing/2014/main" id="{4E7CA378-E11C-E83E-CE91-9FDB44E8DC85}"/>
              </a:ext>
            </a:extLst>
          </p:cNvPr>
          <p:cNvPicPr>
            <a:picLocks noChangeAspect="1"/>
          </p:cNvPicPr>
          <p:nvPr/>
        </p:nvPicPr>
        <p:blipFill rotWithShape="1">
          <a:blip r:embed="rId3"/>
          <a:srcRect t="13" b="13"/>
          <a:stretch/>
        </p:blipFill>
        <p:spPr>
          <a:xfrm>
            <a:off x="466725" y="1341802"/>
            <a:ext cx="5339715" cy="4174396"/>
          </a:xfrm>
          <a:prstGeom prst="rect">
            <a:avLst/>
          </a:prstGeom>
        </p:spPr>
      </p:pic>
      <p:sp>
        <p:nvSpPr>
          <p:cNvPr id="5" name="Rechthoek 4">
            <a:extLst>
              <a:ext uri="{FF2B5EF4-FFF2-40B4-BE49-F238E27FC236}">
                <a16:creationId xmlns:a16="http://schemas.microsoft.com/office/drawing/2014/main" id="{734EC85B-F521-50B2-6AE2-C0836B9C19BD}"/>
              </a:ext>
            </a:extLst>
          </p:cNvPr>
          <p:cNvSpPr/>
          <p:nvPr/>
        </p:nvSpPr>
        <p:spPr>
          <a:xfrm>
            <a:off x="5135217" y="6119076"/>
            <a:ext cx="1663148" cy="500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19871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66725" y="453961"/>
            <a:ext cx="8769594" cy="518335"/>
          </a:xfrm>
        </p:spPr>
        <p:txBody>
          <a:bodyPr/>
          <a:lstStyle/>
          <a:p>
            <a:r>
              <a:rPr lang="en-US" dirty="0" err="1"/>
              <a:t>Stap</a:t>
            </a:r>
            <a:r>
              <a:rPr lang="en-US" dirty="0"/>
              <a:t> 1: </a:t>
            </a:r>
            <a:r>
              <a:rPr lang="en-US" dirty="0" err="1"/>
              <a:t>Een</a:t>
            </a:r>
            <a:r>
              <a:rPr lang="en-US" dirty="0"/>
              <a:t> </a:t>
            </a:r>
            <a:r>
              <a:rPr lang="en-US" dirty="0" err="1"/>
              <a:t>gebiedsagenda</a:t>
            </a:r>
            <a:endParaRPr lang="en-US" dirty="0"/>
          </a:p>
        </p:txBody>
      </p:sp>
      <p:sp>
        <p:nvSpPr>
          <p:cNvPr id="4" name="Slide Number Placeholder 3"/>
          <p:cNvSpPr>
            <a:spLocks noGrp="1"/>
          </p:cNvSpPr>
          <p:nvPr>
            <p:ph type="sldNum" sz="quarter" idx="4"/>
          </p:nvPr>
        </p:nvSpPr>
        <p:spPr/>
        <p:txBody>
          <a:bodyPr/>
          <a:lstStyle/>
          <a:p>
            <a:fld id="{3C4AD23A-48DC-3D46-BBC8-42C5E8188150}" type="slidenum">
              <a:rPr lang="en-US" smtClean="0"/>
              <a:pPr/>
              <a:t>3</a:t>
            </a:fld>
            <a:endParaRPr lang="en-US" dirty="0"/>
          </a:p>
        </p:txBody>
      </p:sp>
      <p:sp>
        <p:nvSpPr>
          <p:cNvPr id="2" name="Text Placeholder 1"/>
          <p:cNvSpPr>
            <a:spLocks noGrp="1"/>
          </p:cNvSpPr>
          <p:nvPr>
            <p:ph type="body" sz="quarter" idx="10"/>
          </p:nvPr>
        </p:nvSpPr>
        <p:spPr>
          <a:xfrm>
            <a:off x="6135947" y="1276817"/>
            <a:ext cx="5721477" cy="4165218"/>
          </a:xfrm>
        </p:spPr>
        <p:txBody>
          <a:bodyPr/>
          <a:lstStyle/>
          <a:p>
            <a:r>
              <a:rPr lang="nl-NL" sz="1600" dirty="0"/>
              <a:t>De eerste stap </a:t>
            </a:r>
            <a:r>
              <a:rPr lang="nl-NL" sz="1600" dirty="0" err="1"/>
              <a:t>opweg</a:t>
            </a:r>
            <a:r>
              <a:rPr lang="nl-NL" sz="1600" dirty="0"/>
              <a:t> naar de toekomstvisie is het opstellen van een Gebiedsagenda. De </a:t>
            </a:r>
            <a:r>
              <a:rPr lang="nl-NL" sz="1600" dirty="0">
                <a:latin typeface="Museo Sans 700" panose="02000000000000000000" pitchFamily="50" charset="0"/>
              </a:rPr>
              <a:t>Gebiedsagenda </a:t>
            </a:r>
            <a:r>
              <a:rPr lang="nl-NL" sz="1600" dirty="0"/>
              <a:t>laat zien wat de opgaven zijn, welke belangen er spelen bij betrokken partijen en welke thema’s er geagendeerd worden voor debat. Binnen die thema’s benoemt de agenda wat het vertrekpunt van gesprek is, wat vastligt (door beleid, regelgeving) en wat open is voor een gezamenlijke invulling. De vertrekpunten worden vertaald in enkele grove scenario’s voor de toekomst van de Schinkelpolder. </a:t>
            </a:r>
            <a:br>
              <a:rPr lang="nl-NL" sz="1600" dirty="0"/>
            </a:br>
            <a:br>
              <a:rPr lang="nl-NL" sz="1600" dirty="0"/>
            </a:br>
            <a:r>
              <a:rPr lang="nl-NL" sz="1600" dirty="0"/>
              <a:t>Op basis van de Gebiedsagenda wordt in een volgende fase toegewerkt naar een daadwerkelijke </a:t>
            </a:r>
            <a:r>
              <a:rPr lang="nl-NL" sz="1600" dirty="0">
                <a:latin typeface="Museo Sans 700" panose="02000000000000000000" pitchFamily="50" charset="0"/>
              </a:rPr>
              <a:t>toekomstvisie. </a:t>
            </a:r>
            <a:r>
              <a:rPr lang="nl-NL" sz="1600" dirty="0"/>
              <a:t>In de toekomstvisie wordt in beeld gebracht welke functies in welke fasering op welke plek gewenst zijn, en binnen welke (ruimtelijke) condities. In de volgende fase volgt ook het onderzoek naar de financiële haalbaarheid. Hebben grondeigenaren, ondernemers of bewoners in de toekomst nieuwe plannen in het gebied? Dan worden deze plannen getoetst aan de kaders uit deze toekomstvisie. </a:t>
            </a:r>
            <a:br>
              <a:rPr lang="nl-NL" sz="1600" dirty="0"/>
            </a:br>
            <a:br>
              <a:rPr lang="nl-NL" sz="1600" dirty="0"/>
            </a:br>
            <a:endParaRPr lang="nl-NL" sz="1600" dirty="0"/>
          </a:p>
          <a:p>
            <a:endParaRPr lang="nl-NL" sz="1600" dirty="0"/>
          </a:p>
          <a:p>
            <a:endParaRPr lang="nl-NL" sz="1600" dirty="0"/>
          </a:p>
        </p:txBody>
      </p:sp>
      <p:pic>
        <p:nvPicPr>
          <p:cNvPr id="11" name="Picture 10">
            <a:extLst>
              <a:ext uri="{FF2B5EF4-FFF2-40B4-BE49-F238E27FC236}">
                <a16:creationId xmlns:a16="http://schemas.microsoft.com/office/drawing/2014/main" id="{5C3FEB69-5AD2-957B-7163-382854B82D4F}"/>
              </a:ext>
            </a:extLst>
          </p:cNvPr>
          <p:cNvPicPr>
            <a:picLocks noChangeAspect="1"/>
          </p:cNvPicPr>
          <p:nvPr/>
        </p:nvPicPr>
        <p:blipFill>
          <a:blip r:embed="rId3"/>
          <a:srcRect/>
          <a:stretch/>
        </p:blipFill>
        <p:spPr>
          <a:xfrm>
            <a:off x="837960" y="2000184"/>
            <a:ext cx="4777649" cy="3132285"/>
          </a:xfrm>
          <a:prstGeom prst="rect">
            <a:avLst/>
          </a:prstGeom>
        </p:spPr>
      </p:pic>
      <p:sp>
        <p:nvSpPr>
          <p:cNvPr id="5" name="Rechthoek 4">
            <a:extLst>
              <a:ext uri="{FF2B5EF4-FFF2-40B4-BE49-F238E27FC236}">
                <a16:creationId xmlns:a16="http://schemas.microsoft.com/office/drawing/2014/main" id="{D072AC32-8395-BDA0-EBBA-DECEBF0644DB}"/>
              </a:ext>
            </a:extLst>
          </p:cNvPr>
          <p:cNvSpPr/>
          <p:nvPr/>
        </p:nvSpPr>
        <p:spPr>
          <a:xfrm>
            <a:off x="5135217" y="6119076"/>
            <a:ext cx="1663148" cy="500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43307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5220DF3-D0B4-DBA0-9701-537426F07103}"/>
              </a:ext>
            </a:extLst>
          </p:cNvPr>
          <p:cNvSpPr>
            <a:spLocks noGrp="1"/>
          </p:cNvSpPr>
          <p:nvPr>
            <p:ph type="body" sz="quarter" idx="10"/>
          </p:nvPr>
        </p:nvSpPr>
        <p:spPr>
          <a:xfrm>
            <a:off x="467969" y="1260390"/>
            <a:ext cx="11015986" cy="4500330"/>
          </a:xfrm>
        </p:spPr>
        <p:txBody>
          <a:bodyPr/>
          <a:lstStyle/>
          <a:p>
            <a:pPr marL="0" indent="0">
              <a:buNone/>
            </a:pPr>
            <a:r>
              <a:rPr lang="nl-NL" sz="1600" dirty="0"/>
              <a:t>Dit participatieverslag hoort bij het proces rondom de totstandkoming van de Gebiedsagenda. In dit verslag vindt u een samenvatting van de middelen en activiteiten die wij hebben ingezet tijdens het participatietraject. </a:t>
            </a:r>
          </a:p>
          <a:p>
            <a:pPr marL="0" indent="0">
              <a:buNone/>
            </a:pPr>
            <a:endParaRPr lang="nl-NL" sz="1600" dirty="0"/>
          </a:p>
          <a:p>
            <a:pPr marL="0" indent="0">
              <a:buNone/>
            </a:pPr>
            <a:r>
              <a:rPr lang="nl-NL" sz="1600" dirty="0"/>
              <a:t>In dit verslag leest u: </a:t>
            </a:r>
          </a:p>
          <a:p>
            <a:pPr marL="298450" marR="0" lvl="0" indent="-285750" algn="l" defTabSz="914400" rtl="0" eaLnBrk="1" fontAlgn="auto" latinLnBrk="0" hangingPunct="1">
              <a:lnSpc>
                <a:spcPct val="100000"/>
              </a:lnSpc>
              <a:spcBef>
                <a:spcPts val="935"/>
              </a:spcBef>
              <a:spcAft>
                <a:spcPts val="0"/>
              </a:spcAft>
              <a:buClr>
                <a:srgbClr val="E30571"/>
              </a:buClr>
              <a:buSzTx/>
              <a:buFontTx/>
              <a:buChar char="-"/>
              <a:tabLst>
                <a:tab pos="297815" algn="l"/>
                <a:tab pos="298450" algn="l"/>
              </a:tabLst>
              <a:defRPr/>
            </a:pP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Welke</a:t>
            </a: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 </a:t>
            </a: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participatiemomenten </a:t>
            </a:r>
            <a:r>
              <a:rPr kumimoji="0" lang="nl-NL" sz="1600" u="none" strike="noStrike" kern="1200" cap="none" spc="0" normalizeH="0" baseline="0" noProof="0" dirty="0">
                <a:ln>
                  <a:noFill/>
                </a:ln>
                <a:solidFill>
                  <a:prstClr val="black"/>
                </a:solidFill>
                <a:effectLst/>
                <a:uLnTx/>
                <a:uFillTx/>
                <a:latin typeface="Museo Sans 300" panose="02000000000000000000" pitchFamily="2" charset="77"/>
                <a:cs typeface="MuseoSans-300"/>
              </a:rPr>
              <a:t>er </a:t>
            </a: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zijn geweest;</a:t>
            </a:r>
            <a:endParaRPr kumimoji="0" lang="nl-NL" sz="1600" u="none" strike="noStrike" kern="1200" cap="none" spc="0" normalizeH="0" baseline="0" noProof="0" dirty="0">
              <a:ln>
                <a:noFill/>
              </a:ln>
              <a:solidFill>
                <a:prstClr val="black"/>
              </a:solidFill>
              <a:effectLst/>
              <a:uLnTx/>
              <a:uFillTx/>
              <a:latin typeface="Museo Sans 300" panose="02000000000000000000" pitchFamily="2" charset="77"/>
              <a:cs typeface="MuseoSans-300"/>
            </a:endParaRPr>
          </a:p>
          <a:p>
            <a:pPr marL="298450" marR="0" lvl="0" indent="-285750" algn="l" defTabSz="914400" rtl="0" eaLnBrk="1" fontAlgn="auto" latinLnBrk="0" hangingPunct="1">
              <a:lnSpc>
                <a:spcPct val="100000"/>
              </a:lnSpc>
              <a:spcBef>
                <a:spcPts val="1035"/>
              </a:spcBef>
              <a:spcAft>
                <a:spcPts val="0"/>
              </a:spcAft>
              <a:buClr>
                <a:srgbClr val="E30571"/>
              </a:buClr>
              <a:buSzTx/>
              <a:buFontTx/>
              <a:buChar char="-"/>
              <a:tabLst>
                <a:tab pos="297815" algn="l"/>
                <a:tab pos="298450" algn="l"/>
              </a:tabLst>
              <a:defRPr/>
            </a:pP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Wat </a:t>
            </a:r>
            <a:r>
              <a:rPr kumimoji="0" lang="nl-NL" sz="1600" u="none" strike="noStrike" kern="1200" cap="none" spc="0" normalizeH="0" baseline="0" noProof="0" dirty="0">
                <a:ln>
                  <a:noFill/>
                </a:ln>
                <a:solidFill>
                  <a:prstClr val="black"/>
                </a:solidFill>
                <a:effectLst/>
                <a:uLnTx/>
                <a:uFillTx/>
                <a:latin typeface="Museo Sans 300" panose="02000000000000000000" pitchFamily="2" charset="77"/>
                <a:cs typeface="MuseoSans-300"/>
              </a:rPr>
              <a:t>er op</a:t>
            </a: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 </a:t>
            </a: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deze</a:t>
            </a:r>
            <a:r>
              <a:rPr kumimoji="0" lang="nl-NL" sz="1600" u="none" strike="noStrike" kern="1200" cap="none" spc="0" normalizeH="0" baseline="0" noProof="0" dirty="0">
                <a:ln>
                  <a:noFill/>
                </a:ln>
                <a:solidFill>
                  <a:prstClr val="black"/>
                </a:solidFill>
                <a:effectLst/>
                <a:uLnTx/>
                <a:uFillTx/>
                <a:latin typeface="Museo Sans 300" panose="02000000000000000000" pitchFamily="2" charset="77"/>
                <a:cs typeface="MuseoSans-300"/>
              </a:rPr>
              <a:t> </a:t>
            </a: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momenten is</a:t>
            </a: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 </a:t>
            </a: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besproken;</a:t>
            </a:r>
            <a:endParaRPr kumimoji="0" lang="nl-NL" sz="1600" u="none" strike="noStrike" kern="1200" cap="none" spc="0" normalizeH="0" baseline="0" noProof="0" dirty="0">
              <a:ln>
                <a:noFill/>
              </a:ln>
              <a:solidFill>
                <a:prstClr val="black"/>
              </a:solidFill>
              <a:effectLst/>
              <a:uLnTx/>
              <a:uFillTx/>
              <a:latin typeface="Museo Sans 300" panose="02000000000000000000" pitchFamily="2" charset="77"/>
              <a:cs typeface="MuseoSans-300"/>
            </a:endParaRPr>
          </a:p>
          <a:p>
            <a:pPr marL="298450" marR="0" lvl="0" indent="-285750" algn="l" defTabSz="914400" rtl="0" eaLnBrk="1" fontAlgn="auto" latinLnBrk="0" hangingPunct="1">
              <a:lnSpc>
                <a:spcPct val="100000"/>
              </a:lnSpc>
              <a:spcBef>
                <a:spcPts val="960"/>
              </a:spcBef>
              <a:spcAft>
                <a:spcPts val="0"/>
              </a:spcAft>
              <a:buClr>
                <a:srgbClr val="E30571"/>
              </a:buClr>
              <a:buSzTx/>
              <a:buFontTx/>
              <a:buChar char="-"/>
              <a:tabLst>
                <a:tab pos="297815" algn="l"/>
                <a:tab pos="298450" algn="l"/>
              </a:tabLst>
              <a:defRPr/>
            </a:pP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Welke</a:t>
            </a:r>
            <a:r>
              <a:rPr kumimoji="0" lang="nl-NL" sz="1600" u="none" strike="noStrike" kern="1200" cap="none" spc="10" normalizeH="0" baseline="0" noProof="0" dirty="0">
                <a:ln>
                  <a:noFill/>
                </a:ln>
                <a:solidFill>
                  <a:prstClr val="black"/>
                </a:solidFill>
                <a:effectLst/>
                <a:uLnTx/>
                <a:uFillTx/>
                <a:latin typeface="Museo Sans 300" panose="02000000000000000000" pitchFamily="2" charset="77"/>
                <a:cs typeface="MuseoSans-300"/>
              </a:rPr>
              <a:t> </a:t>
            </a: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input</a:t>
            </a:r>
            <a:r>
              <a:rPr kumimoji="0" lang="nl-NL" sz="1600" u="none" strike="noStrike" kern="1200" cap="none" spc="10" normalizeH="0" baseline="0" noProof="0" dirty="0">
                <a:ln>
                  <a:noFill/>
                </a:ln>
                <a:solidFill>
                  <a:prstClr val="black"/>
                </a:solidFill>
                <a:effectLst/>
                <a:uLnTx/>
                <a:uFillTx/>
                <a:latin typeface="Museo Sans 300" panose="02000000000000000000" pitchFamily="2" charset="77"/>
                <a:cs typeface="MuseoSans-300"/>
              </a:rPr>
              <a:t> </a:t>
            </a: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is</a:t>
            </a:r>
            <a:r>
              <a:rPr kumimoji="0" lang="nl-NL" sz="1600" u="none" strike="noStrike" kern="1200" cap="none" spc="15" normalizeH="0" baseline="0" noProof="0" dirty="0">
                <a:ln>
                  <a:noFill/>
                </a:ln>
                <a:solidFill>
                  <a:prstClr val="black"/>
                </a:solidFill>
                <a:effectLst/>
                <a:uLnTx/>
                <a:uFillTx/>
                <a:latin typeface="Museo Sans 300" panose="02000000000000000000" pitchFamily="2" charset="77"/>
                <a:cs typeface="MuseoSans-300"/>
              </a:rPr>
              <a:t> </a:t>
            </a: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opgehaald</a:t>
            </a:r>
            <a:r>
              <a:rPr kumimoji="0" lang="nl-NL" sz="1600" u="none" strike="noStrike" kern="1200" cap="none" spc="10" normalizeH="0" baseline="0" noProof="0" dirty="0">
                <a:ln>
                  <a:noFill/>
                </a:ln>
                <a:solidFill>
                  <a:prstClr val="black"/>
                </a:solidFill>
                <a:effectLst/>
                <a:uLnTx/>
                <a:uFillTx/>
                <a:latin typeface="Museo Sans 300" panose="02000000000000000000" pitchFamily="2" charset="77"/>
                <a:cs typeface="MuseoSans-300"/>
              </a:rPr>
              <a:t> </a:t>
            </a:r>
            <a:r>
              <a:rPr kumimoji="0" lang="nl-NL" sz="1600" u="none" strike="noStrike" kern="1200" cap="none" spc="0" normalizeH="0" baseline="0" noProof="0" dirty="0">
                <a:ln>
                  <a:noFill/>
                </a:ln>
                <a:solidFill>
                  <a:prstClr val="black"/>
                </a:solidFill>
                <a:effectLst/>
                <a:uLnTx/>
                <a:uFillTx/>
                <a:latin typeface="Museo Sans 300" panose="02000000000000000000" pitchFamily="2" charset="77"/>
                <a:cs typeface="MuseoSans-300"/>
              </a:rPr>
              <a:t>en</a:t>
            </a: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 </a:t>
            </a: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hoe</a:t>
            </a:r>
            <a:r>
              <a:rPr kumimoji="0" lang="nl-NL" sz="1600" u="none" strike="noStrike" kern="1200" cap="none" spc="15" normalizeH="0" baseline="0" noProof="0" dirty="0">
                <a:ln>
                  <a:noFill/>
                </a:ln>
                <a:solidFill>
                  <a:prstClr val="black"/>
                </a:solidFill>
                <a:effectLst/>
                <a:uLnTx/>
                <a:uFillTx/>
                <a:latin typeface="Museo Sans 300" panose="02000000000000000000" pitchFamily="2" charset="77"/>
                <a:cs typeface="MuseoSans-300"/>
              </a:rPr>
              <a:t> </a:t>
            </a: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dit</a:t>
            </a: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 </a:t>
            </a: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wel/niet</a:t>
            </a:r>
            <a:r>
              <a:rPr kumimoji="0" lang="nl-NL" sz="1600" u="none" strike="noStrike" kern="1200" cap="none" spc="10" normalizeH="0" baseline="0" noProof="0" dirty="0">
                <a:ln>
                  <a:noFill/>
                </a:ln>
                <a:solidFill>
                  <a:prstClr val="black"/>
                </a:solidFill>
                <a:effectLst/>
                <a:uLnTx/>
                <a:uFillTx/>
                <a:latin typeface="Museo Sans 300" panose="02000000000000000000" pitchFamily="2" charset="77"/>
                <a:cs typeface="MuseoSans-300"/>
              </a:rPr>
              <a:t> </a:t>
            </a: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is</a:t>
            </a:r>
            <a:r>
              <a:rPr kumimoji="0" lang="nl-NL" sz="1600" u="none" strike="noStrike" kern="1200" cap="none" spc="15" normalizeH="0" baseline="0" noProof="0" dirty="0">
                <a:ln>
                  <a:noFill/>
                </a:ln>
                <a:solidFill>
                  <a:prstClr val="black"/>
                </a:solidFill>
                <a:effectLst/>
                <a:uLnTx/>
                <a:uFillTx/>
                <a:latin typeface="Museo Sans 300" panose="02000000000000000000" pitchFamily="2" charset="77"/>
                <a:cs typeface="MuseoSans-300"/>
              </a:rPr>
              <a:t> </a:t>
            </a: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meegenomen</a:t>
            </a:r>
            <a:r>
              <a:rPr kumimoji="0" lang="nl-NL" sz="1600" u="none" strike="noStrike" kern="1200" cap="none" spc="0" normalizeH="0" baseline="0" noProof="0" dirty="0">
                <a:ln>
                  <a:noFill/>
                </a:ln>
                <a:solidFill>
                  <a:prstClr val="black"/>
                </a:solidFill>
                <a:effectLst/>
                <a:uLnTx/>
                <a:uFillTx/>
                <a:latin typeface="Museo Sans 300" panose="02000000000000000000" pitchFamily="2" charset="77"/>
                <a:cs typeface="MuseoSans-300"/>
              </a:rPr>
              <a:t> </a:t>
            </a: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in</a:t>
            </a: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 </a:t>
            </a: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de gebiedsagenda;</a:t>
            </a:r>
          </a:p>
          <a:p>
            <a:pPr marL="298450" marR="0" lvl="0" indent="-285750" algn="l" defTabSz="914400" rtl="0" eaLnBrk="1" fontAlgn="auto" latinLnBrk="0" hangingPunct="1">
              <a:lnSpc>
                <a:spcPct val="100000"/>
              </a:lnSpc>
              <a:spcBef>
                <a:spcPts val="960"/>
              </a:spcBef>
              <a:spcAft>
                <a:spcPts val="0"/>
              </a:spcAft>
              <a:buClr>
                <a:srgbClr val="E30571"/>
              </a:buClr>
              <a:buSzTx/>
              <a:buFontTx/>
              <a:buChar char="-"/>
              <a:tabLst>
                <a:tab pos="297815" algn="l"/>
                <a:tab pos="298450" algn="l"/>
              </a:tabLst>
              <a:defRPr/>
            </a:pP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Een</a:t>
            </a:r>
            <a:r>
              <a:rPr kumimoji="0" lang="nl-NL" sz="1600" u="none" strike="noStrike" kern="1200" cap="none" spc="-10" normalizeH="0" baseline="0" noProof="0" dirty="0">
                <a:ln>
                  <a:noFill/>
                </a:ln>
                <a:solidFill>
                  <a:prstClr val="black"/>
                </a:solidFill>
                <a:effectLst/>
                <a:uLnTx/>
                <a:uFillTx/>
                <a:latin typeface="Museo Sans 300" panose="02000000000000000000" pitchFamily="2" charset="77"/>
                <a:cs typeface="MuseoSans-300"/>
              </a:rPr>
              <a:t> </a:t>
            </a: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vooruitblik</a:t>
            </a:r>
            <a:r>
              <a:rPr kumimoji="0" lang="nl-NL" sz="1600" u="none" strike="noStrike" kern="1200" cap="none" spc="-10" normalizeH="0" baseline="0" noProof="0" dirty="0">
                <a:ln>
                  <a:noFill/>
                </a:ln>
                <a:solidFill>
                  <a:prstClr val="black"/>
                </a:solidFill>
                <a:effectLst/>
                <a:uLnTx/>
                <a:uFillTx/>
                <a:latin typeface="Museo Sans 300" panose="02000000000000000000" pitchFamily="2" charset="77"/>
                <a:cs typeface="MuseoSans-300"/>
              </a:rPr>
              <a:t> </a:t>
            </a:r>
            <a:r>
              <a:rPr kumimoji="0" lang="nl-NL" sz="1600" u="none" strike="noStrike" kern="1200" cap="none" spc="0" normalizeH="0" baseline="0" noProof="0" dirty="0">
                <a:ln>
                  <a:noFill/>
                </a:ln>
                <a:solidFill>
                  <a:prstClr val="black"/>
                </a:solidFill>
                <a:effectLst/>
                <a:uLnTx/>
                <a:uFillTx/>
                <a:latin typeface="Museo Sans 300" panose="02000000000000000000" pitchFamily="2" charset="77"/>
                <a:cs typeface="MuseoSans-300"/>
              </a:rPr>
              <a:t>op </a:t>
            </a:r>
            <a:r>
              <a:rPr kumimoji="0" lang="nl-NL" sz="1600" u="none" strike="noStrike" kern="1200" cap="none" spc="-5" normalizeH="0" baseline="0" noProof="0" dirty="0">
                <a:ln>
                  <a:noFill/>
                </a:ln>
                <a:solidFill>
                  <a:prstClr val="black"/>
                </a:solidFill>
                <a:effectLst/>
                <a:uLnTx/>
                <a:uFillTx/>
                <a:latin typeface="Museo Sans 300" panose="02000000000000000000" pitchFamily="2" charset="77"/>
                <a:cs typeface="MuseoSans-300"/>
              </a:rPr>
              <a:t>het</a:t>
            </a:r>
            <a:r>
              <a:rPr kumimoji="0" lang="nl-NL" sz="1600" u="none" strike="noStrike" kern="1200" cap="none" spc="-10" normalizeH="0" baseline="0" noProof="0" dirty="0">
                <a:ln>
                  <a:noFill/>
                </a:ln>
                <a:solidFill>
                  <a:prstClr val="black"/>
                </a:solidFill>
                <a:effectLst/>
                <a:uLnTx/>
                <a:uFillTx/>
                <a:latin typeface="Museo Sans 300" panose="02000000000000000000" pitchFamily="2" charset="77"/>
                <a:cs typeface="MuseoSans-300"/>
              </a:rPr>
              <a:t> </a:t>
            </a:r>
            <a:r>
              <a:rPr kumimoji="0" lang="nl-NL" sz="1600" u="none" strike="noStrike" kern="1200" cap="none" spc="0" normalizeH="0" baseline="0" noProof="0" dirty="0">
                <a:ln>
                  <a:noFill/>
                </a:ln>
                <a:solidFill>
                  <a:prstClr val="black"/>
                </a:solidFill>
                <a:effectLst/>
                <a:uLnTx/>
                <a:uFillTx/>
                <a:latin typeface="Museo Sans 300" panose="02000000000000000000" pitchFamily="2" charset="77"/>
                <a:cs typeface="MuseoSans-300"/>
              </a:rPr>
              <a:t>vervolg.</a:t>
            </a:r>
          </a:p>
          <a:p>
            <a:pPr marL="0" indent="0">
              <a:buNone/>
            </a:pPr>
            <a:endParaRPr lang="nl-NL" sz="1600" dirty="0"/>
          </a:p>
        </p:txBody>
      </p:sp>
      <p:sp>
        <p:nvSpPr>
          <p:cNvPr id="3" name="Tijdelijke aanduiding voor tekst 2">
            <a:extLst>
              <a:ext uri="{FF2B5EF4-FFF2-40B4-BE49-F238E27FC236}">
                <a16:creationId xmlns:a16="http://schemas.microsoft.com/office/drawing/2014/main" id="{0C7172F5-AC9D-E2E1-F471-A8928AF72B21}"/>
              </a:ext>
            </a:extLst>
          </p:cNvPr>
          <p:cNvSpPr>
            <a:spLocks noGrp="1"/>
          </p:cNvSpPr>
          <p:nvPr>
            <p:ph type="body" sz="quarter" idx="12"/>
          </p:nvPr>
        </p:nvSpPr>
        <p:spPr/>
        <p:txBody>
          <a:bodyPr/>
          <a:lstStyle/>
          <a:p>
            <a:r>
              <a:rPr lang="nl-NL" dirty="0"/>
              <a:t>Het participatieverslag</a:t>
            </a:r>
          </a:p>
        </p:txBody>
      </p:sp>
      <p:sp>
        <p:nvSpPr>
          <p:cNvPr id="4" name="Tijdelijke aanduiding voor dianummer 3">
            <a:extLst>
              <a:ext uri="{FF2B5EF4-FFF2-40B4-BE49-F238E27FC236}">
                <a16:creationId xmlns:a16="http://schemas.microsoft.com/office/drawing/2014/main" id="{14748C4D-6CB0-2995-163B-7F9CE19E64FA}"/>
              </a:ext>
            </a:extLst>
          </p:cNvPr>
          <p:cNvSpPr>
            <a:spLocks noGrp="1"/>
          </p:cNvSpPr>
          <p:nvPr>
            <p:ph type="sldNum" sz="quarter" idx="4"/>
          </p:nvPr>
        </p:nvSpPr>
        <p:spPr/>
        <p:txBody>
          <a:bodyPr/>
          <a:lstStyle/>
          <a:p>
            <a:fld id="{3C4AD23A-48DC-3D46-BBC8-42C5E8188150}" type="slidenum">
              <a:rPr lang="en-US" smtClean="0"/>
              <a:pPr/>
              <a:t>4</a:t>
            </a:fld>
            <a:endParaRPr lang="en-US" dirty="0"/>
          </a:p>
        </p:txBody>
      </p:sp>
      <p:sp>
        <p:nvSpPr>
          <p:cNvPr id="5" name="Rechthoek 4">
            <a:extLst>
              <a:ext uri="{FF2B5EF4-FFF2-40B4-BE49-F238E27FC236}">
                <a16:creationId xmlns:a16="http://schemas.microsoft.com/office/drawing/2014/main" id="{8ADCB490-DFDC-26EE-AE86-F2D9D69D8161}"/>
              </a:ext>
            </a:extLst>
          </p:cNvPr>
          <p:cNvSpPr/>
          <p:nvPr/>
        </p:nvSpPr>
        <p:spPr>
          <a:xfrm>
            <a:off x="5135217" y="6119076"/>
            <a:ext cx="1663148" cy="500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59126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6724" y="1197865"/>
            <a:ext cx="11007237" cy="3600324"/>
          </a:xfrm>
        </p:spPr>
        <p:txBody>
          <a:bodyPr/>
          <a:lstStyle/>
          <a:p>
            <a:r>
              <a:rPr lang="en-US" b="0" dirty="0" err="1"/>
              <a:t>Participatiedoel</a:t>
            </a:r>
            <a:endParaRPr lang="en-US" sz="3600" b="0" dirty="0">
              <a:latin typeface="Museo Sans 500" panose="02000000000000000000" pitchFamily="50" charset="0"/>
            </a:endParaRP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4AD23A-48DC-3D46-BBC8-42C5E8188150}" type="slidenum">
              <a:rPr kumimoji="0" lang="en-US" sz="1000" b="0" i="0" u="none" strike="noStrike" kern="1200" cap="none" spc="0" normalizeH="0" baseline="0" noProof="0" smtClean="0">
                <a:ln>
                  <a:noFill/>
                </a:ln>
                <a:solidFill>
                  <a:srgbClr val="000000">
                    <a:tint val="75000"/>
                  </a:srgbClr>
                </a:solidFill>
                <a:effectLst/>
                <a:uLnTx/>
                <a:uFillTx/>
                <a:latin typeface="Museo Sans 500"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000000">
                  <a:tint val="75000"/>
                </a:srgbClr>
              </a:solidFill>
              <a:effectLst/>
              <a:uLnTx/>
              <a:uFillTx/>
              <a:latin typeface="Museo Sans 500" charset="0"/>
            </a:endParaRPr>
          </a:p>
        </p:txBody>
      </p:sp>
    </p:spTree>
    <p:extLst>
      <p:ext uri="{BB962C8B-B14F-4D97-AF65-F5344CB8AC3E}">
        <p14:creationId xmlns:p14="http://schemas.microsoft.com/office/powerpoint/2010/main" val="252080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66725" y="453961"/>
            <a:ext cx="8769594" cy="518335"/>
          </a:xfrm>
        </p:spPr>
        <p:txBody>
          <a:bodyPr/>
          <a:lstStyle/>
          <a:p>
            <a:r>
              <a:rPr lang="en-US" dirty="0"/>
              <a:t>Participatiedoel</a:t>
            </a:r>
          </a:p>
        </p:txBody>
      </p:sp>
      <p:sp>
        <p:nvSpPr>
          <p:cNvPr id="4" name="Slide Number Placeholder 3"/>
          <p:cNvSpPr>
            <a:spLocks noGrp="1"/>
          </p:cNvSpPr>
          <p:nvPr>
            <p:ph type="sldNum" sz="quarter" idx="4"/>
          </p:nvPr>
        </p:nvSpPr>
        <p:spPr>
          <a:xfrm>
            <a:off x="8996686" y="6323686"/>
            <a:ext cx="2743200" cy="377003"/>
          </a:xfrm>
        </p:spPr>
        <p:txBody>
          <a:bodyPr/>
          <a:lstStyle/>
          <a:p>
            <a:fld id="{3C4AD23A-48DC-3D46-BBC8-42C5E8188150}" type="slidenum">
              <a:rPr lang="en-US" smtClean="0"/>
              <a:pPr/>
              <a:t>6</a:t>
            </a:fld>
            <a:endParaRPr lang="en-US" dirty="0"/>
          </a:p>
        </p:txBody>
      </p:sp>
      <p:sp>
        <p:nvSpPr>
          <p:cNvPr id="2" name="Text Placeholder 1"/>
          <p:cNvSpPr>
            <a:spLocks noGrp="1"/>
          </p:cNvSpPr>
          <p:nvPr>
            <p:ph type="body" sz="quarter" idx="10"/>
          </p:nvPr>
        </p:nvSpPr>
        <p:spPr>
          <a:xfrm>
            <a:off x="6135947" y="1256808"/>
            <a:ext cx="5721477" cy="4165218"/>
          </a:xfrm>
        </p:spPr>
        <p:txBody>
          <a:bodyPr/>
          <a:lstStyle/>
          <a:p>
            <a:r>
              <a:rPr lang="nl-NL" sz="1600" dirty="0">
                <a:latin typeface="Museo Sans 700" panose="02000000000000000000" pitchFamily="50" charset="0"/>
              </a:rPr>
              <a:t>Hoofddoel:</a:t>
            </a:r>
          </a:p>
          <a:p>
            <a:r>
              <a:rPr lang="nl-NL" sz="1600" dirty="0"/>
              <a:t>Op een transparante en herkenbare manier, in dialoog met stakeholders, een gedragen Gebiedsagenda opstellen. </a:t>
            </a:r>
          </a:p>
          <a:p>
            <a:br>
              <a:rPr lang="nl-NL" sz="1600" dirty="0"/>
            </a:br>
            <a:r>
              <a:rPr lang="nl-NL" sz="1600" dirty="0">
                <a:latin typeface="Museo Sans 700" panose="02000000000000000000" pitchFamily="50" charset="0"/>
              </a:rPr>
              <a:t>Subdoelen:</a:t>
            </a:r>
          </a:p>
          <a:p>
            <a:pPr marL="285750" indent="-285750">
              <a:buFont typeface="Arial" panose="020B0604020202020204" pitchFamily="34" charset="0"/>
              <a:buChar char="•"/>
            </a:pPr>
            <a:r>
              <a:rPr lang="nl-NL" sz="1600" dirty="0"/>
              <a:t>De gebiedsagenda </a:t>
            </a:r>
            <a:r>
              <a:rPr lang="nl-NL" sz="1600" u="sng" dirty="0"/>
              <a:t>kwalitatief beter</a:t>
            </a:r>
            <a:r>
              <a:rPr lang="nl-NL" sz="1600" dirty="0"/>
              <a:t> maken, door deze te verrijken met (innovatieve) kennis en kunde uit de omgeving;</a:t>
            </a:r>
          </a:p>
          <a:p>
            <a:pPr marL="285750" indent="-285750">
              <a:buFont typeface="Arial" panose="020B0604020202020204" pitchFamily="34" charset="0"/>
              <a:buChar char="•"/>
            </a:pPr>
            <a:r>
              <a:rPr lang="nl-NL" sz="1600" u="sng" dirty="0"/>
              <a:t>Begrip creëren</a:t>
            </a:r>
            <a:r>
              <a:rPr lang="nl-NL" sz="1600" dirty="0"/>
              <a:t> voor elkaars standpunten, belangen en gemaakte keuzes, door transparante communicatie, heldere afwegingen en verwachtingsmanagement.</a:t>
            </a:r>
          </a:p>
        </p:txBody>
      </p:sp>
      <p:pic>
        <p:nvPicPr>
          <p:cNvPr id="9" name="Afbeelding 3">
            <a:extLst>
              <a:ext uri="{FF2B5EF4-FFF2-40B4-BE49-F238E27FC236}">
                <a16:creationId xmlns:a16="http://schemas.microsoft.com/office/drawing/2014/main" id="{4E7CA378-E11C-E83E-CE91-9FDB44E8DC85}"/>
              </a:ext>
            </a:extLst>
          </p:cNvPr>
          <p:cNvPicPr>
            <a:picLocks noChangeAspect="1"/>
          </p:cNvPicPr>
          <p:nvPr/>
        </p:nvPicPr>
        <p:blipFill rotWithShape="1">
          <a:blip r:embed="rId3"/>
          <a:srcRect t="13" b="13"/>
          <a:stretch/>
        </p:blipFill>
        <p:spPr>
          <a:xfrm>
            <a:off x="466725" y="1341802"/>
            <a:ext cx="5339715" cy="4174396"/>
          </a:xfrm>
          <a:prstGeom prst="rect">
            <a:avLst/>
          </a:prstGeom>
        </p:spPr>
      </p:pic>
      <p:sp>
        <p:nvSpPr>
          <p:cNvPr id="5" name="Rechthoek 4">
            <a:extLst>
              <a:ext uri="{FF2B5EF4-FFF2-40B4-BE49-F238E27FC236}">
                <a16:creationId xmlns:a16="http://schemas.microsoft.com/office/drawing/2014/main" id="{1FA15E41-046F-8B98-C84D-9AA023A09786}"/>
              </a:ext>
            </a:extLst>
          </p:cNvPr>
          <p:cNvSpPr/>
          <p:nvPr/>
        </p:nvSpPr>
        <p:spPr>
          <a:xfrm>
            <a:off x="5135217" y="6119076"/>
            <a:ext cx="1663148" cy="500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27568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6724" y="1197865"/>
            <a:ext cx="11007237" cy="3600324"/>
          </a:xfrm>
        </p:spPr>
        <p:txBody>
          <a:bodyPr/>
          <a:lstStyle/>
          <a:p>
            <a:r>
              <a:rPr lang="en-US" b="0" dirty="0" err="1"/>
              <a:t>Participatiemomenten</a:t>
            </a:r>
            <a:br>
              <a:rPr lang="en-US" b="0" dirty="0"/>
            </a:br>
            <a:endParaRPr lang="en-US" sz="3600" b="0" strike="sngStrike" dirty="0">
              <a:latin typeface="Museo Sans 500" panose="02000000000000000000" pitchFamily="50" charset="0"/>
            </a:endParaRP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4AD23A-48DC-3D46-BBC8-42C5E8188150}" type="slidenum">
              <a:rPr kumimoji="0" lang="en-US" sz="1000" b="0" i="0" u="none" strike="noStrike" kern="1200" cap="none" spc="0" normalizeH="0" baseline="0" noProof="0" smtClean="0">
                <a:ln>
                  <a:noFill/>
                </a:ln>
                <a:solidFill>
                  <a:srgbClr val="000000">
                    <a:tint val="75000"/>
                  </a:srgbClr>
                </a:solidFill>
                <a:effectLst/>
                <a:uLnTx/>
                <a:uFillTx/>
                <a:latin typeface="Museo Sans 500"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000000">
                  <a:tint val="75000"/>
                </a:srgbClr>
              </a:solidFill>
              <a:effectLst/>
              <a:uLnTx/>
              <a:uFillTx/>
              <a:latin typeface="Museo Sans 500" charset="0"/>
            </a:endParaRPr>
          </a:p>
        </p:txBody>
      </p:sp>
    </p:spTree>
    <p:extLst>
      <p:ext uri="{BB962C8B-B14F-4D97-AF65-F5344CB8AC3E}">
        <p14:creationId xmlns:p14="http://schemas.microsoft.com/office/powerpoint/2010/main" val="28330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F26642F-C67B-0BE2-54DA-AE0AF3AFA547}"/>
              </a:ext>
            </a:extLst>
          </p:cNvPr>
          <p:cNvSpPr>
            <a:spLocks noGrp="1"/>
          </p:cNvSpPr>
          <p:nvPr>
            <p:ph type="body" sz="quarter" idx="10"/>
          </p:nvPr>
        </p:nvSpPr>
        <p:spPr>
          <a:xfrm>
            <a:off x="467969" y="1283123"/>
            <a:ext cx="11015986" cy="4291753"/>
          </a:xfrm>
        </p:spPr>
        <p:txBody>
          <a:bodyPr/>
          <a:lstStyle/>
          <a:p>
            <a:pPr marL="0" indent="0">
              <a:buNone/>
            </a:pPr>
            <a:r>
              <a:rPr lang="nl-NL" sz="1600" dirty="0">
                <a:latin typeface="Museo Sans 300" panose="02000000000000000000" pitchFamily="50" charset="0"/>
              </a:rPr>
              <a:t>De gemeente Aalsmeer stelt de toekomstvisie graag op samen met betrokkenen en belanghebbenden. Met behulp van kennis en kunde uit het gebied ontstaat namelijk een beter plan. Om een brede groep belanghebbenden te bereiken, hebben we ingezet op een mix van middelen en momenten, zowel online als offline. Mensen hebben namelijk verschillende behoeften, in zowel frequentie als manier waarop ze mee willen doen. Waar de één het liefst alleen op de hoogte blijft van belangrijke ontwikkelingen en bijv. af toe een korte digitale peiling invult, wil de ander graag in detail meedenken over een specifiek thema.</a:t>
            </a:r>
            <a:br>
              <a:rPr lang="nl-NL" sz="1600" dirty="0">
                <a:latin typeface="Museo Sans 300" panose="02000000000000000000" pitchFamily="50" charset="0"/>
              </a:rPr>
            </a:br>
            <a:br>
              <a:rPr lang="nl-NL" sz="1600" dirty="0">
                <a:latin typeface="Museo Sans 300" panose="02000000000000000000" pitchFamily="50" charset="0"/>
              </a:rPr>
            </a:br>
            <a:r>
              <a:rPr lang="nl-NL" sz="1600" dirty="0">
                <a:latin typeface="Museo Sans 300" panose="02000000000000000000" pitchFamily="50" charset="0"/>
              </a:rPr>
              <a:t>Op de volgende pagina’s leest u hoe we dit hebben gedaan. De participatiekalender toont de verschillende middelen en momenten die we hebben ingezet. De daaropvolgende pagina’s beschrijven per participatiemoment de opzet en wat er is besproken. </a:t>
            </a:r>
            <a:endParaRPr lang="nl-NL" sz="1600" dirty="0">
              <a:highlight>
                <a:srgbClr val="FFFF00"/>
              </a:highlight>
            </a:endParaRPr>
          </a:p>
        </p:txBody>
      </p:sp>
      <p:sp>
        <p:nvSpPr>
          <p:cNvPr id="3" name="Tijdelijke aanduiding voor tekst 2">
            <a:extLst>
              <a:ext uri="{FF2B5EF4-FFF2-40B4-BE49-F238E27FC236}">
                <a16:creationId xmlns:a16="http://schemas.microsoft.com/office/drawing/2014/main" id="{0EBD7C73-F06E-0F64-A312-2FF99B188361}"/>
              </a:ext>
            </a:extLst>
          </p:cNvPr>
          <p:cNvSpPr>
            <a:spLocks noGrp="1"/>
          </p:cNvSpPr>
          <p:nvPr>
            <p:ph type="body" sz="quarter" idx="12"/>
          </p:nvPr>
        </p:nvSpPr>
        <p:spPr>
          <a:xfrm>
            <a:off x="466725" y="453961"/>
            <a:ext cx="11095797" cy="518335"/>
          </a:xfrm>
        </p:spPr>
        <p:txBody>
          <a:bodyPr/>
          <a:lstStyle/>
          <a:p>
            <a:r>
              <a:rPr lang="nl-NL" dirty="0"/>
              <a:t>Een mix van middelen en momenten</a:t>
            </a:r>
          </a:p>
        </p:txBody>
      </p:sp>
      <p:sp>
        <p:nvSpPr>
          <p:cNvPr id="4" name="Tijdelijke aanduiding voor dianummer 3">
            <a:extLst>
              <a:ext uri="{FF2B5EF4-FFF2-40B4-BE49-F238E27FC236}">
                <a16:creationId xmlns:a16="http://schemas.microsoft.com/office/drawing/2014/main" id="{FD223F35-87AA-7045-E8B6-EC4FC824A8CA}"/>
              </a:ext>
            </a:extLst>
          </p:cNvPr>
          <p:cNvSpPr>
            <a:spLocks noGrp="1"/>
          </p:cNvSpPr>
          <p:nvPr>
            <p:ph type="sldNum" sz="quarter" idx="4"/>
          </p:nvPr>
        </p:nvSpPr>
        <p:spPr/>
        <p:txBody>
          <a:bodyPr/>
          <a:lstStyle/>
          <a:p>
            <a:fld id="{3C4AD23A-48DC-3D46-BBC8-42C5E8188150}" type="slidenum">
              <a:rPr lang="en-US" smtClean="0"/>
              <a:pPr/>
              <a:t>8</a:t>
            </a:fld>
            <a:endParaRPr lang="en-US" dirty="0"/>
          </a:p>
        </p:txBody>
      </p:sp>
      <p:sp>
        <p:nvSpPr>
          <p:cNvPr id="6" name="Rechthoek 5">
            <a:extLst>
              <a:ext uri="{FF2B5EF4-FFF2-40B4-BE49-F238E27FC236}">
                <a16:creationId xmlns:a16="http://schemas.microsoft.com/office/drawing/2014/main" id="{BDD6E22B-7527-4DED-C668-BDDDF7D8AB1D}"/>
              </a:ext>
            </a:extLst>
          </p:cNvPr>
          <p:cNvSpPr/>
          <p:nvPr/>
        </p:nvSpPr>
        <p:spPr>
          <a:xfrm>
            <a:off x="5135217" y="6184196"/>
            <a:ext cx="1663148" cy="500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449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7541C81A-D678-4FC7-9C3F-390CE2C41AE6}"/>
              </a:ext>
            </a:extLst>
          </p:cNvPr>
          <p:cNvSpPr>
            <a:spLocks noGrp="1"/>
          </p:cNvSpPr>
          <p:nvPr>
            <p:ph type="body" sz="quarter" idx="12"/>
          </p:nvPr>
        </p:nvSpPr>
        <p:spPr/>
        <p:txBody>
          <a:bodyPr/>
          <a:lstStyle/>
          <a:p>
            <a:r>
              <a:rPr lang="nl-NL" dirty="0"/>
              <a:t>Participatiekalender</a:t>
            </a:r>
          </a:p>
        </p:txBody>
      </p:sp>
      <p:sp>
        <p:nvSpPr>
          <p:cNvPr id="7" name="Tijdelijke aanduiding voor dianummer 3">
            <a:extLst>
              <a:ext uri="{FF2B5EF4-FFF2-40B4-BE49-F238E27FC236}">
                <a16:creationId xmlns:a16="http://schemas.microsoft.com/office/drawing/2014/main" id="{9B880E3F-47BB-7F45-83B3-64E984721B7C}"/>
              </a:ext>
            </a:extLst>
          </p:cNvPr>
          <p:cNvSpPr>
            <a:spLocks noGrp="1"/>
          </p:cNvSpPr>
          <p:nvPr>
            <p:ph type="sldNum" sz="quarter" idx="4"/>
          </p:nvPr>
        </p:nvSpPr>
        <p:spPr>
          <a:xfrm>
            <a:off x="8996686" y="6307578"/>
            <a:ext cx="2743200" cy="37700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4AD23A-48DC-3D46-BBC8-42C5E8188150}" type="slidenum">
              <a:rPr kumimoji="0" lang="en-US" sz="1000" b="0" i="0" u="none" strike="noStrike" kern="1200" cap="none" spc="0" normalizeH="0" baseline="0" noProof="0" smtClean="0">
                <a:ln>
                  <a:noFill/>
                </a:ln>
                <a:solidFill>
                  <a:srgbClr val="000000">
                    <a:tint val="75000"/>
                  </a:srgbClr>
                </a:solidFill>
                <a:effectLst/>
                <a:uLnTx/>
                <a:uFillTx/>
                <a:latin typeface="Museo Sans 500"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000000">
                  <a:tint val="75000"/>
                </a:srgbClr>
              </a:solidFill>
              <a:effectLst/>
              <a:uLnTx/>
              <a:uFillTx/>
              <a:latin typeface="Museo Sans 500" charset="0"/>
            </a:endParaRPr>
          </a:p>
        </p:txBody>
      </p:sp>
      <p:graphicFrame>
        <p:nvGraphicFramePr>
          <p:cNvPr id="8" name="Tabel 4">
            <a:extLst>
              <a:ext uri="{FF2B5EF4-FFF2-40B4-BE49-F238E27FC236}">
                <a16:creationId xmlns:a16="http://schemas.microsoft.com/office/drawing/2014/main" id="{CD544C41-7A18-4D2E-80A0-ED02E0AFE54E}"/>
              </a:ext>
            </a:extLst>
          </p:cNvPr>
          <p:cNvGraphicFramePr>
            <a:graphicFrameLocks noGrp="1"/>
          </p:cNvGraphicFramePr>
          <p:nvPr>
            <p:extLst>
              <p:ext uri="{D42A27DB-BD31-4B8C-83A1-F6EECF244321}">
                <p14:modId xmlns:p14="http://schemas.microsoft.com/office/powerpoint/2010/main" val="3907991659"/>
              </p:ext>
            </p:extLst>
          </p:nvPr>
        </p:nvGraphicFramePr>
        <p:xfrm>
          <a:off x="466724" y="1174234"/>
          <a:ext cx="11008100" cy="3579280"/>
        </p:xfrm>
        <a:graphic>
          <a:graphicData uri="http://schemas.openxmlformats.org/drawingml/2006/table">
            <a:tbl>
              <a:tblPr firstRow="1" bandRow="1">
                <a:tableStyleId>{8799B23B-EC83-4686-B30A-512413B5E67A}</a:tableStyleId>
              </a:tblPr>
              <a:tblGrid>
                <a:gridCol w="1544954">
                  <a:extLst>
                    <a:ext uri="{9D8B030D-6E8A-4147-A177-3AD203B41FA5}">
                      <a16:colId xmlns:a16="http://schemas.microsoft.com/office/drawing/2014/main" val="2009129060"/>
                    </a:ext>
                  </a:extLst>
                </a:gridCol>
                <a:gridCol w="3761593">
                  <a:extLst>
                    <a:ext uri="{9D8B030D-6E8A-4147-A177-3AD203B41FA5}">
                      <a16:colId xmlns:a16="http://schemas.microsoft.com/office/drawing/2014/main" val="908685092"/>
                    </a:ext>
                  </a:extLst>
                </a:gridCol>
                <a:gridCol w="3571869">
                  <a:extLst>
                    <a:ext uri="{9D8B030D-6E8A-4147-A177-3AD203B41FA5}">
                      <a16:colId xmlns:a16="http://schemas.microsoft.com/office/drawing/2014/main" val="893029499"/>
                    </a:ext>
                  </a:extLst>
                </a:gridCol>
                <a:gridCol w="2129684">
                  <a:extLst>
                    <a:ext uri="{9D8B030D-6E8A-4147-A177-3AD203B41FA5}">
                      <a16:colId xmlns:a16="http://schemas.microsoft.com/office/drawing/2014/main" val="1837343131"/>
                    </a:ext>
                  </a:extLst>
                </a:gridCol>
              </a:tblGrid>
              <a:tr h="781850">
                <a:tc>
                  <a:txBody>
                    <a:bodyPr/>
                    <a:lstStyle/>
                    <a:p>
                      <a:pPr algn="ctr"/>
                      <a:endParaRPr lang="nl-NL" sz="1400" b="0" i="0" u="none" strike="noStrike" kern="0" cap="none" spc="0" baseline="0" dirty="0">
                        <a:solidFill>
                          <a:schemeClr val="bg2">
                            <a:lumMod val="50000"/>
                          </a:schemeClr>
                        </a:solidFill>
                        <a:uFillTx/>
                        <a:latin typeface="Museo Sans 300" charset="0"/>
                        <a:ea typeface="+mn-ea"/>
                        <a:cs typeface="+mn-cs"/>
                      </a:endParaRPr>
                    </a:p>
                    <a:p>
                      <a:pPr algn="ctr"/>
                      <a:endParaRPr lang="nl-NL" sz="1400" b="0" i="0" u="none" strike="noStrike" kern="0" cap="none" spc="0" baseline="0" dirty="0">
                        <a:solidFill>
                          <a:schemeClr val="bg2">
                            <a:lumMod val="50000"/>
                          </a:schemeClr>
                        </a:solidFill>
                        <a:uFillTx/>
                        <a:latin typeface="Museo Sans 300" charset="0"/>
                        <a:ea typeface="+mn-ea"/>
                        <a:cs typeface="+mn-cs"/>
                      </a:endParaRPr>
                    </a:p>
                    <a:p>
                      <a:pPr algn="ctr"/>
                      <a:endParaRPr lang="nl-NL" sz="1400" b="0" i="0" u="none" strike="noStrike" kern="0" cap="none" spc="0" baseline="0" dirty="0">
                        <a:solidFill>
                          <a:schemeClr val="bg2">
                            <a:lumMod val="50000"/>
                          </a:schemeClr>
                        </a:solidFill>
                        <a:uFillTx/>
                        <a:latin typeface="Museo Sans 300" charset="0"/>
                        <a:ea typeface="+mn-ea"/>
                        <a:cs typeface="+mn-cs"/>
                      </a:endParaRPr>
                    </a:p>
                    <a:p>
                      <a:pPr algn="ctr"/>
                      <a:r>
                        <a:rPr lang="nl-NL" sz="1400" b="0" i="0" u="none" strike="noStrike" kern="0" cap="none" spc="0" baseline="0" dirty="0">
                          <a:solidFill>
                            <a:schemeClr val="bg2">
                              <a:lumMod val="50000"/>
                            </a:schemeClr>
                          </a:solidFill>
                          <a:uFillTx/>
                          <a:latin typeface="Museo Sans 300" charset="0"/>
                          <a:ea typeface="+mn-ea"/>
                          <a:cs typeface="+mn-cs"/>
                        </a:rPr>
                        <a:t>Datum</a:t>
                      </a:r>
                    </a:p>
                  </a:txBody>
                  <a:tcP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endParaRPr lang="nl-NL" sz="1400" b="0" i="0" u="none" strike="noStrike" kern="0" cap="none" spc="0" baseline="0" dirty="0">
                        <a:solidFill>
                          <a:schemeClr val="bg2">
                            <a:lumMod val="50000"/>
                          </a:schemeClr>
                        </a:solidFill>
                        <a:uFillTx/>
                        <a:latin typeface="Museo Sans 300" charset="0"/>
                        <a:ea typeface="+mn-ea"/>
                        <a:cs typeface="+mn-cs"/>
                      </a:endParaRPr>
                    </a:p>
                    <a:p>
                      <a:pPr algn="ctr"/>
                      <a:endParaRPr lang="nl-NL" sz="1400" b="0" i="0" u="none" strike="noStrike" kern="0" cap="none" spc="0" baseline="0" dirty="0">
                        <a:solidFill>
                          <a:schemeClr val="bg2">
                            <a:lumMod val="50000"/>
                          </a:schemeClr>
                        </a:solidFill>
                        <a:uFillTx/>
                        <a:latin typeface="Museo Sans 300" charset="0"/>
                        <a:ea typeface="+mn-ea"/>
                        <a:cs typeface="+mn-cs"/>
                      </a:endParaRPr>
                    </a:p>
                    <a:p>
                      <a:pPr algn="ctr"/>
                      <a:endParaRPr lang="nl-NL" sz="1400" b="0" i="0" u="none" strike="noStrike" kern="0" cap="none" spc="0" baseline="0" dirty="0">
                        <a:solidFill>
                          <a:schemeClr val="bg2">
                            <a:lumMod val="50000"/>
                          </a:schemeClr>
                        </a:solidFill>
                        <a:uFillTx/>
                        <a:latin typeface="Museo Sans 300" charset="0"/>
                        <a:ea typeface="+mn-ea"/>
                        <a:cs typeface="+mn-cs"/>
                      </a:endParaRPr>
                    </a:p>
                    <a:p>
                      <a:pPr algn="ctr"/>
                      <a:r>
                        <a:rPr lang="nl-NL" sz="1400" b="0" i="0" u="none" strike="noStrike" kern="0" cap="none" spc="0" baseline="0" dirty="0">
                          <a:solidFill>
                            <a:schemeClr val="bg2">
                              <a:lumMod val="50000"/>
                            </a:schemeClr>
                          </a:solidFill>
                          <a:uFillTx/>
                          <a:latin typeface="Museo Sans 300" charset="0"/>
                          <a:ea typeface="+mn-ea"/>
                          <a:cs typeface="+mn-cs"/>
                        </a:rPr>
                        <a:t>Vorm</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endParaRPr lang="nl-NL" sz="1400" b="0" i="0" u="none" strike="noStrike" kern="0" cap="none" spc="0" baseline="0" dirty="0">
                        <a:solidFill>
                          <a:schemeClr val="bg2">
                            <a:lumMod val="50000"/>
                          </a:schemeClr>
                        </a:solidFill>
                        <a:uFillTx/>
                        <a:latin typeface="Museo Sans 300" charset="0"/>
                        <a:ea typeface="+mn-ea"/>
                        <a:cs typeface="+mn-cs"/>
                      </a:endParaRPr>
                    </a:p>
                    <a:p>
                      <a:pPr algn="ctr"/>
                      <a:endParaRPr lang="nl-NL" sz="1400" b="0" i="0" u="none" strike="noStrike" kern="0" cap="none" spc="0" baseline="0" dirty="0">
                        <a:solidFill>
                          <a:schemeClr val="bg2">
                            <a:lumMod val="50000"/>
                          </a:schemeClr>
                        </a:solidFill>
                        <a:uFillTx/>
                        <a:latin typeface="Museo Sans 300" charset="0"/>
                        <a:ea typeface="+mn-ea"/>
                        <a:cs typeface="+mn-cs"/>
                      </a:endParaRPr>
                    </a:p>
                    <a:p>
                      <a:pPr algn="ctr"/>
                      <a:endParaRPr lang="nl-NL" sz="1400" b="0" i="0" u="none" strike="noStrike" kern="0" cap="none" spc="0" baseline="0" dirty="0">
                        <a:solidFill>
                          <a:schemeClr val="bg2">
                            <a:lumMod val="50000"/>
                          </a:schemeClr>
                        </a:solidFill>
                        <a:uFillTx/>
                        <a:latin typeface="Museo Sans 300" charset="0"/>
                        <a:ea typeface="+mn-ea"/>
                        <a:cs typeface="+mn-cs"/>
                      </a:endParaRPr>
                    </a:p>
                    <a:p>
                      <a:pPr algn="ctr"/>
                      <a:r>
                        <a:rPr lang="nl-NL" sz="1400" b="0" i="0" u="none" strike="noStrike" kern="0" cap="none" spc="0" baseline="0" dirty="0">
                          <a:solidFill>
                            <a:schemeClr val="bg2">
                              <a:lumMod val="50000"/>
                            </a:schemeClr>
                          </a:solidFill>
                          <a:uFillTx/>
                          <a:latin typeface="Museo Sans 300" charset="0"/>
                          <a:ea typeface="+mn-ea"/>
                          <a:cs typeface="+mn-cs"/>
                        </a:rPr>
                        <a:t>Doel</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endParaRPr lang="nl-NL" sz="1400" b="0" i="0" u="none" strike="noStrike" kern="0" cap="none" spc="0" baseline="0">
                        <a:solidFill>
                          <a:schemeClr val="bg2">
                            <a:lumMod val="50000"/>
                          </a:schemeClr>
                        </a:solidFill>
                        <a:uFillTx/>
                        <a:latin typeface="Museo Sans 300" charset="0"/>
                        <a:ea typeface="+mn-ea"/>
                        <a:cs typeface="+mn-cs"/>
                      </a:endParaRPr>
                    </a:p>
                    <a:p>
                      <a:pPr algn="ctr"/>
                      <a:endParaRPr lang="nl-NL" sz="1400" b="0" i="0" u="none" strike="noStrike" kern="0" cap="none" spc="0" baseline="0">
                        <a:solidFill>
                          <a:schemeClr val="bg2">
                            <a:lumMod val="50000"/>
                          </a:schemeClr>
                        </a:solidFill>
                        <a:uFillTx/>
                        <a:latin typeface="Museo Sans 300" charset="0"/>
                        <a:ea typeface="+mn-ea"/>
                        <a:cs typeface="+mn-cs"/>
                      </a:endParaRPr>
                    </a:p>
                    <a:p>
                      <a:pPr algn="ctr"/>
                      <a:endParaRPr lang="nl-NL" sz="1400" b="0" i="0" u="none" strike="noStrike" kern="0" cap="none" spc="0" baseline="0">
                        <a:solidFill>
                          <a:schemeClr val="bg2">
                            <a:lumMod val="50000"/>
                          </a:schemeClr>
                        </a:solidFill>
                        <a:uFillTx/>
                        <a:latin typeface="Museo Sans 300" charset="0"/>
                        <a:ea typeface="+mn-ea"/>
                        <a:cs typeface="+mn-cs"/>
                      </a:endParaRPr>
                    </a:p>
                    <a:p>
                      <a:pPr algn="ctr"/>
                      <a:r>
                        <a:rPr lang="nl-NL" sz="1400" b="0" i="0" u="none" strike="noStrike" kern="0" cap="none" spc="0" baseline="0">
                          <a:solidFill>
                            <a:schemeClr val="bg2">
                              <a:lumMod val="50000"/>
                            </a:schemeClr>
                          </a:solidFill>
                          <a:uFillTx/>
                          <a:latin typeface="Museo Sans 300" charset="0"/>
                          <a:ea typeface="+mn-ea"/>
                          <a:cs typeface="+mn-cs"/>
                        </a:rPr>
                        <a:t>Doelgroep</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08123457"/>
                  </a:ext>
                </a:extLst>
              </a:tr>
              <a:tr h="498580">
                <a:tc>
                  <a:txBody>
                    <a:bodyPr/>
                    <a:lstStyle/>
                    <a:p>
                      <a:pPr algn="ctr"/>
                      <a:r>
                        <a:rPr lang="nl-NL" sz="1200" b="0" i="0" kern="1200" dirty="0">
                          <a:solidFill>
                            <a:schemeClr val="tx1"/>
                          </a:solidFill>
                          <a:latin typeface="Museo Sans 100" panose="02000000000000000000" pitchFamily="2" charset="77"/>
                          <a:ea typeface="+mn-ea"/>
                          <a:cs typeface="+mn-cs"/>
                        </a:rPr>
                        <a:t>1 september 2023</a:t>
                      </a:r>
                    </a:p>
                  </a:txBody>
                  <a:tcP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nl-NL" sz="1200" b="0" i="0" kern="1200" dirty="0">
                          <a:solidFill>
                            <a:schemeClr val="tx1"/>
                          </a:solidFill>
                          <a:latin typeface="Museo Sans 100" panose="02000000000000000000" pitchFamily="2" charset="77"/>
                          <a:ea typeface="+mn-ea"/>
                          <a:cs typeface="+mn-cs"/>
                        </a:rPr>
                        <a:t>Lancering projectwebsite</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nl-NL" sz="1200" b="0" i="0" kern="1200" dirty="0">
                          <a:solidFill>
                            <a:schemeClr val="tx1"/>
                          </a:solidFill>
                          <a:latin typeface="Museo Sans 100" panose="02000000000000000000" pitchFamily="2" charset="77"/>
                          <a:ea typeface="+mn-ea"/>
                          <a:cs typeface="+mn-cs"/>
                        </a:rPr>
                        <a:t>Centrale informatievoorziening</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nl-NL" sz="1200" b="0" i="0" kern="1200" dirty="0">
                          <a:solidFill>
                            <a:schemeClr val="tx1"/>
                          </a:solidFill>
                          <a:latin typeface="Museo Sans 100" panose="02000000000000000000" pitchFamily="2" charset="77"/>
                          <a:ea typeface="+mn-ea"/>
                          <a:cs typeface="+mn-cs"/>
                        </a:rPr>
                        <a:t>Alle doelgroepen</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42317385"/>
                  </a:ext>
                </a:extLst>
              </a:tr>
              <a:tr h="498580">
                <a:tc>
                  <a:txBody>
                    <a:bodyPr/>
                    <a:lstStyle/>
                    <a:p>
                      <a:pPr algn="ctr"/>
                      <a:r>
                        <a:rPr lang="nl-NL" sz="1200" b="0" i="0" kern="1200" dirty="0">
                          <a:solidFill>
                            <a:schemeClr val="tx1"/>
                          </a:solidFill>
                          <a:latin typeface="Museo Sans 100" panose="02000000000000000000" pitchFamily="2" charset="77"/>
                          <a:ea typeface="+mn-ea"/>
                          <a:cs typeface="+mn-cs"/>
                        </a:rPr>
                        <a:t>12 september 2023</a:t>
                      </a:r>
                    </a:p>
                  </a:txBody>
                  <a:tcP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nl-NL" sz="1200" b="0" i="0" kern="1200" dirty="0">
                          <a:solidFill>
                            <a:schemeClr val="tx1"/>
                          </a:solidFill>
                          <a:latin typeface="Museo Sans 100" panose="02000000000000000000" pitchFamily="2" charset="77"/>
                          <a:ea typeface="+mn-ea"/>
                          <a:cs typeface="+mn-cs"/>
                        </a:rPr>
                        <a:t>Informatiebijeenkomst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nl-NL" sz="1200" b="0" i="0" kern="1200" dirty="0">
                          <a:solidFill>
                            <a:schemeClr val="tx1"/>
                          </a:solidFill>
                          <a:latin typeface="Museo Sans 100" panose="02000000000000000000" pitchFamily="2" charset="77"/>
                          <a:ea typeface="+mn-ea"/>
                          <a:cs typeface="+mn-cs"/>
                        </a:rPr>
                        <a:t>Informeren over het project en vervolgproces, wensen, zorgen en dromen in kaart brengen,  aanmeldingen ophalen voor dialoogtafels </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nl-NL" sz="1200" b="0" i="0" kern="1200" dirty="0">
                          <a:solidFill>
                            <a:schemeClr val="tx1"/>
                          </a:solidFill>
                          <a:latin typeface="Museo Sans 100" panose="02000000000000000000" pitchFamily="2" charset="77"/>
                          <a:ea typeface="+mn-ea"/>
                          <a:cs typeface="+mn-cs"/>
                        </a:rPr>
                        <a:t>Alle doelgroepen</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09926326"/>
                  </a:ext>
                </a:extLst>
              </a:tr>
              <a:tr h="498580">
                <a:tc>
                  <a:txBody>
                    <a:bodyPr/>
                    <a:lstStyle/>
                    <a:p>
                      <a:pPr algn="ctr"/>
                      <a:r>
                        <a:rPr lang="nl-NL" sz="1200" b="0" i="0" kern="1200" dirty="0">
                          <a:solidFill>
                            <a:schemeClr val="tx1"/>
                          </a:solidFill>
                          <a:latin typeface="Museo Sans 100" panose="02000000000000000000" pitchFamily="2" charset="77"/>
                          <a:ea typeface="+mn-ea"/>
                          <a:cs typeface="+mn-cs"/>
                        </a:rPr>
                        <a:t>12 september 2023 – 29 oktober 2023</a:t>
                      </a:r>
                    </a:p>
                  </a:txBody>
                  <a:tcP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nl-NL" sz="1200" b="0" i="0" kern="1200" dirty="0">
                          <a:solidFill>
                            <a:schemeClr val="tx1"/>
                          </a:solidFill>
                          <a:latin typeface="Museo Sans 100" panose="02000000000000000000" pitchFamily="2" charset="77"/>
                          <a:ea typeface="+mn-ea"/>
                          <a:cs typeface="+mn-cs"/>
                        </a:rPr>
                        <a:t>Digitale vragenlijst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nl-NL" sz="1200" b="0" i="0" kern="1200" dirty="0">
                          <a:solidFill>
                            <a:schemeClr val="tx1"/>
                          </a:solidFill>
                          <a:latin typeface="Museo Sans 100" panose="02000000000000000000" pitchFamily="2" charset="77"/>
                          <a:ea typeface="+mn-ea"/>
                          <a:cs typeface="+mn-cs"/>
                        </a:rPr>
                        <a:t>Wensen, zorgen en dromen in kaart brengen o.b.v. geschetste vertrekpunten</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nl-NL" sz="1200" b="0" i="0" kern="1200" dirty="0">
                          <a:solidFill>
                            <a:schemeClr val="tx1"/>
                          </a:solidFill>
                          <a:latin typeface="Museo Sans 100" panose="02000000000000000000" pitchFamily="2" charset="77"/>
                          <a:ea typeface="+mn-ea"/>
                          <a:cs typeface="+mn-cs"/>
                        </a:rPr>
                        <a:t>Alle doelgroepen</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22304668"/>
                  </a:ext>
                </a:extLst>
              </a:tr>
              <a:tr h="498580">
                <a:tc>
                  <a:txBody>
                    <a:bodyPr/>
                    <a:lstStyle/>
                    <a:p>
                      <a:pPr algn="ctr"/>
                      <a:r>
                        <a:rPr lang="nl-NL" sz="1200" b="0" i="0" kern="1200" dirty="0">
                          <a:solidFill>
                            <a:schemeClr val="tx1"/>
                          </a:solidFill>
                          <a:latin typeface="Museo Sans 100" panose="02000000000000000000" pitchFamily="2" charset="77"/>
                          <a:ea typeface="+mn-ea"/>
                          <a:cs typeface="+mn-cs"/>
                        </a:rPr>
                        <a:t>10 oktober</a:t>
                      </a:r>
                    </a:p>
                  </a:txBody>
                  <a:tcP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nl-NL" sz="1200" b="0" i="0" kern="1200" dirty="0">
                          <a:solidFill>
                            <a:schemeClr val="tx1"/>
                          </a:solidFill>
                          <a:latin typeface="Museo Sans 100" panose="02000000000000000000" pitchFamily="2" charset="77"/>
                          <a:ea typeface="+mn-ea"/>
                          <a:cs typeface="+mn-cs"/>
                        </a:rPr>
                        <a:t>Gesprekstafel 1</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nl-NL" sz="1200" b="0" i="0" kern="1200" dirty="0">
                          <a:solidFill>
                            <a:schemeClr val="tx1"/>
                          </a:solidFill>
                          <a:latin typeface="Museo Sans 100" panose="02000000000000000000" pitchFamily="2" charset="77"/>
                          <a:ea typeface="+mn-ea"/>
                          <a:cs typeface="+mn-cs"/>
                        </a:rPr>
                        <a:t>Verzamelen kwaliteiten, kansen en aandachtspunten voor de gebiedsagenda</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nl-NL" sz="1200" b="0" i="0" kern="1200" dirty="0">
                          <a:solidFill>
                            <a:schemeClr val="tx1"/>
                          </a:solidFill>
                          <a:latin typeface="Museo Sans 100" panose="02000000000000000000" pitchFamily="2" charset="77"/>
                          <a:ea typeface="+mn-ea"/>
                          <a:cs typeface="+mn-cs"/>
                        </a:rPr>
                        <a:t>Kenners &amp; bezoekers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60713462"/>
                  </a:ext>
                </a:extLst>
              </a:tr>
              <a:tr h="498580">
                <a:tc>
                  <a:txBody>
                    <a:bodyPr/>
                    <a:lstStyle/>
                    <a:p>
                      <a:pPr algn="ctr"/>
                      <a:r>
                        <a:rPr lang="nl-NL" sz="1200" b="0" i="0" kern="1200" dirty="0">
                          <a:solidFill>
                            <a:schemeClr val="tx1"/>
                          </a:solidFill>
                          <a:latin typeface="Museo Sans 100" panose="02000000000000000000" pitchFamily="2" charset="77"/>
                          <a:ea typeface="+mn-ea"/>
                          <a:cs typeface="+mn-cs"/>
                        </a:rPr>
                        <a:t>28 november</a:t>
                      </a:r>
                    </a:p>
                  </a:txBody>
                  <a:tcP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nl-NL" sz="1200" b="0" i="0" kern="1200" dirty="0">
                          <a:solidFill>
                            <a:schemeClr val="tx1"/>
                          </a:solidFill>
                          <a:latin typeface="Museo Sans 100" panose="02000000000000000000" pitchFamily="2" charset="77"/>
                          <a:ea typeface="+mn-ea"/>
                          <a:cs typeface="+mn-cs"/>
                        </a:rPr>
                        <a:t>Gesprekstafel 2</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nl-NL" sz="1200" b="0" i="0" kern="1200" dirty="0">
                          <a:solidFill>
                            <a:schemeClr val="tx1"/>
                          </a:solidFill>
                          <a:latin typeface="Museo Sans 100" panose="02000000000000000000" pitchFamily="2" charset="77"/>
                          <a:ea typeface="+mn-ea"/>
                          <a:cs typeface="+mn-cs"/>
                        </a:rPr>
                        <a:t>Reflecteren op conceptversie gebiedsagenda en toekomstperspectieven</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nl-NL" sz="1200" b="0" i="0" kern="1200" dirty="0">
                          <a:solidFill>
                            <a:schemeClr val="tx1"/>
                          </a:solidFill>
                          <a:latin typeface="Museo Sans 100" panose="02000000000000000000" pitchFamily="2" charset="77"/>
                          <a:ea typeface="+mn-ea"/>
                          <a:cs typeface="+mn-cs"/>
                        </a:rPr>
                        <a:t>Kenners &amp; bezoekers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92211305"/>
                  </a:ext>
                </a:extLst>
              </a:tr>
            </a:tbl>
          </a:graphicData>
        </a:graphic>
      </p:graphicFrame>
      <p:pic>
        <p:nvPicPr>
          <p:cNvPr id="9" name="Graphic 8" descr="Agenda silhouet">
            <a:extLst>
              <a:ext uri="{FF2B5EF4-FFF2-40B4-BE49-F238E27FC236}">
                <a16:creationId xmlns:a16="http://schemas.microsoft.com/office/drawing/2014/main" id="{57B430B8-2DED-4057-BCDF-79A56CC75E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0821" y="1147161"/>
            <a:ext cx="744182" cy="744182"/>
          </a:xfrm>
          <a:prstGeom prst="rect">
            <a:avLst/>
          </a:prstGeom>
        </p:spPr>
      </p:pic>
      <p:pic>
        <p:nvPicPr>
          <p:cNvPr id="10" name="Graphic 9" descr="Roos met effen opvulling">
            <a:extLst>
              <a:ext uri="{FF2B5EF4-FFF2-40B4-BE49-F238E27FC236}">
                <a16:creationId xmlns:a16="http://schemas.microsoft.com/office/drawing/2014/main" id="{520C6D01-4F27-4F40-9384-B0680F7006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86928" y="1147161"/>
            <a:ext cx="730314" cy="730314"/>
          </a:xfrm>
          <a:prstGeom prst="rect">
            <a:avLst/>
          </a:prstGeom>
        </p:spPr>
      </p:pic>
      <p:pic>
        <p:nvPicPr>
          <p:cNvPr id="13" name="Graphic 12" descr="Doelgroep silhouet">
            <a:extLst>
              <a:ext uri="{FF2B5EF4-FFF2-40B4-BE49-F238E27FC236}">
                <a16:creationId xmlns:a16="http://schemas.microsoft.com/office/drawing/2014/main" id="{95576E0A-724E-43F9-B65A-886464B194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11086" y="1062052"/>
            <a:ext cx="914400" cy="914400"/>
          </a:xfrm>
          <a:prstGeom prst="rect">
            <a:avLst/>
          </a:prstGeom>
        </p:spPr>
      </p:pic>
      <p:grpSp>
        <p:nvGrpSpPr>
          <p:cNvPr id="14" name="Groep 13">
            <a:extLst>
              <a:ext uri="{FF2B5EF4-FFF2-40B4-BE49-F238E27FC236}">
                <a16:creationId xmlns:a16="http://schemas.microsoft.com/office/drawing/2014/main" id="{6CB181A4-3980-4110-9533-3EEBE478C030}"/>
              </a:ext>
            </a:extLst>
          </p:cNvPr>
          <p:cNvGrpSpPr/>
          <p:nvPr/>
        </p:nvGrpSpPr>
        <p:grpSpPr>
          <a:xfrm>
            <a:off x="3568956" y="1238586"/>
            <a:ext cx="730314" cy="604698"/>
            <a:chOff x="6220608" y="1181335"/>
            <a:chExt cx="778591" cy="644671"/>
          </a:xfrm>
        </p:grpSpPr>
        <p:sp>
          <p:nvSpPr>
            <p:cNvPr id="15" name="Vijfhoek 14">
              <a:extLst>
                <a:ext uri="{FF2B5EF4-FFF2-40B4-BE49-F238E27FC236}">
                  <a16:creationId xmlns:a16="http://schemas.microsoft.com/office/drawing/2014/main" id="{AAF77652-0A87-4D38-A4CB-80223DBD4D1F}"/>
                </a:ext>
              </a:extLst>
            </p:cNvPr>
            <p:cNvSpPr/>
            <p:nvPr/>
          </p:nvSpPr>
          <p:spPr>
            <a:xfrm>
              <a:off x="6577652" y="1290381"/>
              <a:ext cx="421547" cy="440256"/>
            </a:xfrm>
            <a:prstGeom prst="pentagon">
              <a:avLst/>
            </a:prstGeom>
            <a:solidFill>
              <a:schemeClr val="bg1"/>
            </a:solidFill>
            <a:ln w="28575">
              <a:solidFill>
                <a:srgbClr val="E605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Gelijkbenige driehoek 15">
              <a:extLst>
                <a:ext uri="{FF2B5EF4-FFF2-40B4-BE49-F238E27FC236}">
                  <a16:creationId xmlns:a16="http://schemas.microsoft.com/office/drawing/2014/main" id="{328DE474-E831-425F-9E3E-96B7D261A5D6}"/>
                </a:ext>
              </a:extLst>
            </p:cNvPr>
            <p:cNvSpPr/>
            <p:nvPr/>
          </p:nvSpPr>
          <p:spPr>
            <a:xfrm>
              <a:off x="6220608" y="1181335"/>
              <a:ext cx="567818" cy="518335"/>
            </a:xfrm>
            <a:prstGeom prst="triangle">
              <a:avLst/>
            </a:prstGeom>
            <a:noFill/>
            <a:ln w="28575">
              <a:solidFill>
                <a:srgbClr val="E605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al 16">
              <a:extLst>
                <a:ext uri="{FF2B5EF4-FFF2-40B4-BE49-F238E27FC236}">
                  <a16:creationId xmlns:a16="http://schemas.microsoft.com/office/drawing/2014/main" id="{F4CE3E41-25FC-4CD9-8F7C-0DF077FB4B95}"/>
                </a:ext>
              </a:extLst>
            </p:cNvPr>
            <p:cNvSpPr/>
            <p:nvPr/>
          </p:nvSpPr>
          <p:spPr>
            <a:xfrm>
              <a:off x="6451549" y="1451103"/>
              <a:ext cx="374903" cy="374903"/>
            </a:xfrm>
            <a:prstGeom prst="ellipse">
              <a:avLst/>
            </a:prstGeom>
            <a:solidFill>
              <a:schemeClr val="bg1"/>
            </a:solidFill>
            <a:ln w="28575">
              <a:solidFill>
                <a:srgbClr val="E605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 name="Rechthoek 1">
            <a:extLst>
              <a:ext uri="{FF2B5EF4-FFF2-40B4-BE49-F238E27FC236}">
                <a16:creationId xmlns:a16="http://schemas.microsoft.com/office/drawing/2014/main" id="{4664BBBF-1ED2-9650-DE66-54F1CFC866B5}"/>
              </a:ext>
            </a:extLst>
          </p:cNvPr>
          <p:cNvSpPr/>
          <p:nvPr/>
        </p:nvSpPr>
        <p:spPr>
          <a:xfrm>
            <a:off x="5135217" y="6184196"/>
            <a:ext cx="1663148" cy="5003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419068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Custom 2">
      <a:dk1>
        <a:srgbClr val="000000"/>
      </a:dk1>
      <a:lt1>
        <a:srgbClr val="FFFFFF"/>
      </a:lt1>
      <a:dk2>
        <a:srgbClr val="44546A"/>
      </a:dk2>
      <a:lt2>
        <a:srgbClr val="E7E6E6"/>
      </a:lt2>
      <a:accent1>
        <a:srgbClr val="E30571"/>
      </a:accent1>
      <a:accent2>
        <a:srgbClr val="DFDFDF"/>
      </a:accent2>
      <a:accent3>
        <a:srgbClr val="000000"/>
      </a:accent3>
      <a:accent4>
        <a:srgbClr val="494949"/>
      </a:accent4>
      <a:accent5>
        <a:srgbClr val="CBCBCB"/>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_v1" id="{0EB2C3A2-B57B-C94F-B927-2D4235D3E67A}" vid="{39EEE4C0-6887-4940-894E-C6C87C2465BF}"/>
    </a:ext>
  </a:extLst>
</a:theme>
</file>

<file path=ppt/theme/theme2.xml><?xml version="1.0" encoding="utf-8"?>
<a:theme xmlns:a="http://schemas.openxmlformats.org/drawingml/2006/main" name="1_Kantoorthema">
  <a:themeElements>
    <a:clrScheme name="Custom 2">
      <a:dk1>
        <a:srgbClr val="000000"/>
      </a:dk1>
      <a:lt1>
        <a:srgbClr val="FFFFFF"/>
      </a:lt1>
      <a:dk2>
        <a:srgbClr val="44546A"/>
      </a:dk2>
      <a:lt2>
        <a:srgbClr val="E7E6E6"/>
      </a:lt2>
      <a:accent1>
        <a:srgbClr val="E30571"/>
      </a:accent1>
      <a:accent2>
        <a:srgbClr val="DFDFDF"/>
      </a:accent2>
      <a:accent3>
        <a:srgbClr val="000000"/>
      </a:accent3>
      <a:accent4>
        <a:srgbClr val="494949"/>
      </a:accent4>
      <a:accent5>
        <a:srgbClr val="CBCBCB"/>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ickstad_template_v1" id="{54A95139-ADEF-411A-8F3D-239DFE665690}" vid="{3CAB3308-FCC3-4B8A-B60E-BFE40DD8112C}"/>
    </a:ext>
  </a:extLst>
</a:theme>
</file>

<file path=ppt/theme/theme3.xml><?xml version="1.0" encoding="utf-8"?>
<a:theme xmlns:a="http://schemas.openxmlformats.org/drawingml/2006/main" name="2_Kantoorthema">
  <a:themeElements>
    <a:clrScheme name="Custom 2">
      <a:dk1>
        <a:srgbClr val="000000"/>
      </a:dk1>
      <a:lt1>
        <a:srgbClr val="FFFFFF"/>
      </a:lt1>
      <a:dk2>
        <a:srgbClr val="44546A"/>
      </a:dk2>
      <a:lt2>
        <a:srgbClr val="E7E6E6"/>
      </a:lt2>
      <a:accent1>
        <a:srgbClr val="E30571"/>
      </a:accent1>
      <a:accent2>
        <a:srgbClr val="DFDFDF"/>
      </a:accent2>
      <a:accent3>
        <a:srgbClr val="000000"/>
      </a:accent3>
      <a:accent4>
        <a:srgbClr val="494949"/>
      </a:accent4>
      <a:accent5>
        <a:srgbClr val="CBCBCB"/>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_v1" id="{0EB2C3A2-B57B-C94F-B927-2D4235D3E67A}" vid="{39EEE4C0-6887-4940-894E-C6C87C2465BF}"/>
    </a:ext>
  </a:extLst>
</a:theme>
</file>

<file path=ppt/theme/theme4.xml><?xml version="1.0" encoding="utf-8"?>
<a:theme xmlns:a="http://schemas.openxmlformats.org/drawingml/2006/main" name="1_Office Theme">
  <a:themeElements>
    <a:clrScheme name="Custom 2">
      <a:dk1>
        <a:srgbClr val="000000"/>
      </a:dk1>
      <a:lt1>
        <a:srgbClr val="FFFFFF"/>
      </a:lt1>
      <a:dk2>
        <a:srgbClr val="44546A"/>
      </a:dk2>
      <a:lt2>
        <a:srgbClr val="E7E6E6"/>
      </a:lt2>
      <a:accent1>
        <a:srgbClr val="E30571"/>
      </a:accent1>
      <a:accent2>
        <a:srgbClr val="DFDFDF"/>
      </a:accent2>
      <a:accent3>
        <a:srgbClr val="000000"/>
      </a:accent3>
      <a:accent4>
        <a:srgbClr val="494949"/>
      </a:accent4>
      <a:accent5>
        <a:srgbClr val="CBCBCB"/>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Kantoorthema</Template>
  <TotalTime>913</TotalTime>
  <Words>2370</Words>
  <Application>Microsoft Office PowerPoint</Application>
  <PresentationFormat>Breedbeeld</PresentationFormat>
  <Paragraphs>242</Paragraphs>
  <Slides>19</Slides>
  <Notes>3</Notes>
  <HiddenSlides>0</HiddenSlides>
  <MMClips>0</MMClips>
  <ScaleCrop>false</ScaleCrop>
  <HeadingPairs>
    <vt:vector size="6" baseType="variant">
      <vt:variant>
        <vt:lpstr>Gebruikte lettertypen</vt:lpstr>
      </vt:variant>
      <vt:variant>
        <vt:i4>9</vt:i4>
      </vt:variant>
      <vt:variant>
        <vt:lpstr>Thema</vt:lpstr>
      </vt:variant>
      <vt:variant>
        <vt:i4>4</vt:i4>
      </vt:variant>
      <vt:variant>
        <vt:lpstr>Diatitels</vt:lpstr>
      </vt:variant>
      <vt:variant>
        <vt:i4>19</vt:i4>
      </vt:variant>
    </vt:vector>
  </HeadingPairs>
  <TitlesOfParts>
    <vt:vector size="32" baseType="lpstr">
      <vt:lpstr>Arial</vt:lpstr>
      <vt:lpstr>Calibri</vt:lpstr>
      <vt:lpstr>Georgia</vt:lpstr>
      <vt:lpstr>Museo Sans 100</vt:lpstr>
      <vt:lpstr>Museo Sans 300</vt:lpstr>
      <vt:lpstr>Museo Sans 500</vt:lpstr>
      <vt:lpstr>Museo Sans 700</vt:lpstr>
      <vt:lpstr>Museo Sans 900</vt:lpstr>
      <vt:lpstr>Wingdings</vt:lpstr>
      <vt:lpstr>Kantoorthema</vt:lpstr>
      <vt:lpstr>1_Kantoorthema</vt:lpstr>
      <vt:lpstr>2_Kantoorthema</vt:lpstr>
      <vt:lpstr>1_Office Theme</vt:lpstr>
      <vt:lpstr>PowerPoint-presentatie</vt:lpstr>
      <vt:lpstr>PowerPoint-presentatie</vt:lpstr>
      <vt:lpstr>PowerPoint-presentatie</vt:lpstr>
      <vt:lpstr>PowerPoint-presentatie</vt:lpstr>
      <vt:lpstr>Participatiedoel</vt:lpstr>
      <vt:lpstr>PowerPoint-presentatie</vt:lpstr>
      <vt:lpstr>Participatiemomenten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Participatieplan Schinkelpolder Aalsmeer</dc:title>
  <dc:creator>Maaike Prins;Odmar Vandijck</dc:creator>
  <cp:lastModifiedBy>Witte, Titia</cp:lastModifiedBy>
  <cp:revision>244</cp:revision>
  <cp:lastPrinted>2023-10-23T08:17:01Z</cp:lastPrinted>
  <dcterms:created xsi:type="dcterms:W3CDTF">2022-08-03T07:43:40Z</dcterms:created>
  <dcterms:modified xsi:type="dcterms:W3CDTF">2023-11-14T16:01:21Z</dcterms:modified>
</cp:coreProperties>
</file>